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7"/>
  </p:notesMasterIdLst>
  <p:sldIdLst>
    <p:sldId id="256" r:id="rId2"/>
    <p:sldId id="388" r:id="rId3"/>
    <p:sldId id="389" r:id="rId4"/>
    <p:sldId id="392" r:id="rId5"/>
    <p:sldId id="393" r:id="rId6"/>
    <p:sldId id="394" r:id="rId7"/>
    <p:sldId id="391" r:id="rId8"/>
    <p:sldId id="403" r:id="rId9"/>
    <p:sldId id="395" r:id="rId10"/>
    <p:sldId id="390" r:id="rId11"/>
    <p:sldId id="402" r:id="rId12"/>
    <p:sldId id="400" r:id="rId13"/>
    <p:sldId id="386" r:id="rId14"/>
    <p:sldId id="380" r:id="rId15"/>
    <p:sldId id="322" r:id="rId16"/>
    <p:sldId id="385" r:id="rId17"/>
    <p:sldId id="404" r:id="rId18"/>
    <p:sldId id="401" r:id="rId19"/>
    <p:sldId id="384" r:id="rId20"/>
    <p:sldId id="396" r:id="rId21"/>
    <p:sldId id="381" r:id="rId22"/>
    <p:sldId id="387" r:id="rId23"/>
    <p:sldId id="397" r:id="rId24"/>
    <p:sldId id="398" r:id="rId25"/>
    <p:sldId id="29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E4B429"/>
    <a:srgbClr val="FFD54F"/>
    <a:srgbClr val="FFEA3D"/>
    <a:srgbClr val="FFFFAA"/>
    <a:srgbClr val="E0249A"/>
    <a:srgbClr val="0073CF"/>
    <a:srgbClr val="57068C"/>
    <a:srgbClr val="FFDB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055" autoAdjust="0"/>
    <p:restoredTop sz="84688" autoAdjust="0"/>
  </p:normalViewPr>
  <p:slideViewPr>
    <p:cSldViewPr snapToGrid="0">
      <p:cViewPr varScale="1">
        <p:scale>
          <a:sx n="94" d="100"/>
          <a:sy n="94" d="100"/>
        </p:scale>
        <p:origin x="10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978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AD0972-1846-458A-9089-FECEED6FA901}" type="doc">
      <dgm:prSet loTypeId="urn:microsoft.com/office/officeart/2005/8/layout/target1" loCatId="relationship" qsTypeId="urn:microsoft.com/office/officeart/2005/8/quickstyle/simple1" qsCatId="simple" csTypeId="urn:microsoft.com/office/officeart/2005/8/colors/colorful1" csCatId="colorful" phldr="1"/>
      <dgm:spPr/>
    </dgm:pt>
    <dgm:pt modelId="{20F676B5-938D-44FB-90D9-223E5F7354B7}">
      <dgm:prSet phldrT="[Text]"/>
      <dgm:spPr/>
      <dgm:t>
        <a:bodyPr/>
        <a:lstStyle/>
        <a:p>
          <a:r>
            <a:rPr lang="en-US"/>
            <a:t>Retain</a:t>
          </a:r>
        </a:p>
      </dgm:t>
    </dgm:pt>
    <dgm:pt modelId="{3D036F8D-1111-42A3-9CFA-C1B1025C9AB8}" type="parTrans" cxnId="{C55499F2-E928-41F5-BE3E-4513BDDFB55A}">
      <dgm:prSet/>
      <dgm:spPr/>
      <dgm:t>
        <a:bodyPr/>
        <a:lstStyle/>
        <a:p>
          <a:endParaRPr lang="en-US"/>
        </a:p>
      </dgm:t>
    </dgm:pt>
    <dgm:pt modelId="{2C662172-36E4-4881-966C-567BB8384A5C}" type="sibTrans" cxnId="{C55499F2-E928-41F5-BE3E-4513BDDFB55A}">
      <dgm:prSet/>
      <dgm:spPr/>
      <dgm:t>
        <a:bodyPr/>
        <a:lstStyle/>
        <a:p>
          <a:endParaRPr lang="en-US"/>
        </a:p>
      </dgm:t>
    </dgm:pt>
    <dgm:pt modelId="{7B7EFA58-F372-42E7-9BA0-89E853482DEB}">
      <dgm:prSet phldrT="[Text]"/>
      <dgm:spPr/>
      <dgm:t>
        <a:bodyPr/>
        <a:lstStyle/>
        <a:p>
          <a:r>
            <a:rPr lang="en-US"/>
            <a:t>Review (curate)</a:t>
          </a:r>
        </a:p>
      </dgm:t>
    </dgm:pt>
    <dgm:pt modelId="{16D6188D-89CD-48DC-8856-7783BFF0D7A3}" type="parTrans" cxnId="{7CCAC475-0A5A-4546-AF25-47EA79765010}">
      <dgm:prSet/>
      <dgm:spPr/>
      <dgm:t>
        <a:bodyPr/>
        <a:lstStyle/>
        <a:p>
          <a:endParaRPr lang="en-US"/>
        </a:p>
      </dgm:t>
    </dgm:pt>
    <dgm:pt modelId="{14FE17C0-C88E-42BE-81E3-5D0E36FD3698}" type="sibTrans" cxnId="{7CCAC475-0A5A-4546-AF25-47EA79765010}">
      <dgm:prSet/>
      <dgm:spPr/>
      <dgm:t>
        <a:bodyPr/>
        <a:lstStyle/>
        <a:p>
          <a:endParaRPr lang="en-US"/>
        </a:p>
      </dgm:t>
    </dgm:pt>
    <dgm:pt modelId="{0654279A-5406-4DB1-BBA7-AA2ACB5837A1}">
      <dgm:prSet phldrT="[Text]"/>
      <dgm:spPr/>
      <dgm:t>
        <a:bodyPr/>
        <a:lstStyle/>
        <a:p>
          <a:r>
            <a:rPr lang="en-US"/>
            <a:t>Withdraw</a:t>
          </a:r>
        </a:p>
      </dgm:t>
    </dgm:pt>
    <dgm:pt modelId="{1EBB7DC3-5080-48CE-9C7A-F8BE855DD4C5}" type="parTrans" cxnId="{8F8DD6C8-E676-43C2-8FDA-8AA3B3A9FA11}">
      <dgm:prSet/>
      <dgm:spPr/>
      <dgm:t>
        <a:bodyPr/>
        <a:lstStyle/>
        <a:p>
          <a:endParaRPr lang="en-US"/>
        </a:p>
      </dgm:t>
    </dgm:pt>
    <dgm:pt modelId="{B91B9337-E6DD-4B29-AEAA-1309211146B6}" type="sibTrans" cxnId="{8F8DD6C8-E676-43C2-8FDA-8AA3B3A9FA11}">
      <dgm:prSet/>
      <dgm:spPr/>
      <dgm:t>
        <a:bodyPr/>
        <a:lstStyle/>
        <a:p>
          <a:endParaRPr lang="en-US"/>
        </a:p>
      </dgm:t>
    </dgm:pt>
    <dgm:pt modelId="{41C2ABD8-46B7-4EA4-90E6-9CC9BB555E71}" type="pres">
      <dgm:prSet presAssocID="{C7AD0972-1846-458A-9089-FECEED6FA901}" presName="composite" presStyleCnt="0">
        <dgm:presLayoutVars>
          <dgm:chMax val="5"/>
          <dgm:dir/>
          <dgm:resizeHandles val="exact"/>
        </dgm:presLayoutVars>
      </dgm:prSet>
      <dgm:spPr/>
    </dgm:pt>
    <dgm:pt modelId="{07C2916A-F16C-4D3A-BB24-C2F4CB83DE43}" type="pres">
      <dgm:prSet presAssocID="{20F676B5-938D-44FB-90D9-223E5F7354B7}" presName="circle1" presStyleLbl="lnNode1" presStyleIdx="0" presStyleCnt="3"/>
      <dgm:spPr/>
    </dgm:pt>
    <dgm:pt modelId="{FC3F26AE-75CB-43E1-B549-CBC25E19196E}" type="pres">
      <dgm:prSet presAssocID="{20F676B5-938D-44FB-90D9-223E5F7354B7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19E5A-822C-4262-9096-4D77B3FD6F85}" type="pres">
      <dgm:prSet presAssocID="{20F676B5-938D-44FB-90D9-223E5F7354B7}" presName="line1" presStyleLbl="callout" presStyleIdx="0" presStyleCnt="6"/>
      <dgm:spPr>
        <a:ln>
          <a:solidFill>
            <a:srgbClr val="000000"/>
          </a:solidFill>
        </a:ln>
      </dgm:spPr>
    </dgm:pt>
    <dgm:pt modelId="{DA164EA2-A60A-415A-9F12-B7F425AFA5C6}" type="pres">
      <dgm:prSet presAssocID="{20F676B5-938D-44FB-90D9-223E5F7354B7}" presName="d1" presStyleLbl="callout" presStyleIdx="1" presStyleCnt="6"/>
      <dgm:spPr>
        <a:ln>
          <a:solidFill>
            <a:srgbClr val="000000"/>
          </a:solidFill>
        </a:ln>
      </dgm:spPr>
    </dgm:pt>
    <dgm:pt modelId="{39060776-04C3-43B8-BAAE-AFBA44973A2B}" type="pres">
      <dgm:prSet presAssocID="{7B7EFA58-F372-42E7-9BA0-89E853482DEB}" presName="circle2" presStyleLbl="lnNode1" presStyleIdx="1" presStyleCnt="3"/>
      <dgm:spPr/>
    </dgm:pt>
    <dgm:pt modelId="{3904218F-59A0-4309-9AF3-25CD091A7BB7}" type="pres">
      <dgm:prSet presAssocID="{7B7EFA58-F372-42E7-9BA0-89E853482DEB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3447CC-5CBF-4BDD-A083-81772721F6B4}" type="pres">
      <dgm:prSet presAssocID="{7B7EFA58-F372-42E7-9BA0-89E853482DEB}" presName="line2" presStyleLbl="callout" presStyleIdx="2" presStyleCnt="6"/>
      <dgm:spPr>
        <a:ln>
          <a:solidFill>
            <a:srgbClr val="000000"/>
          </a:solidFill>
        </a:ln>
      </dgm:spPr>
    </dgm:pt>
    <dgm:pt modelId="{D2EC0366-65D9-473A-8854-C5253C154949}" type="pres">
      <dgm:prSet presAssocID="{7B7EFA58-F372-42E7-9BA0-89E853482DEB}" presName="d2" presStyleLbl="callout" presStyleIdx="3" presStyleCnt="6"/>
      <dgm:spPr>
        <a:ln>
          <a:solidFill>
            <a:srgbClr val="000000"/>
          </a:solidFill>
        </a:ln>
      </dgm:spPr>
    </dgm:pt>
    <dgm:pt modelId="{323A8A80-9B10-45A7-938D-7632EDED025C}" type="pres">
      <dgm:prSet presAssocID="{0654279A-5406-4DB1-BBA7-AA2ACB5837A1}" presName="circle3" presStyleLbl="lnNode1" presStyleIdx="2" presStyleCnt="3"/>
      <dgm:spPr/>
    </dgm:pt>
    <dgm:pt modelId="{8BCBF1CB-A0E2-46EB-BB17-DCA8C98CC848}" type="pres">
      <dgm:prSet presAssocID="{0654279A-5406-4DB1-BBA7-AA2ACB5837A1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33413-05D2-48AD-B8B1-6F5F028C600E}" type="pres">
      <dgm:prSet presAssocID="{0654279A-5406-4DB1-BBA7-AA2ACB5837A1}" presName="line3" presStyleLbl="callout" presStyleIdx="4" presStyleCnt="6"/>
      <dgm:spPr>
        <a:ln>
          <a:solidFill>
            <a:srgbClr val="000000"/>
          </a:solidFill>
        </a:ln>
      </dgm:spPr>
    </dgm:pt>
    <dgm:pt modelId="{749E6932-6D6C-4111-8811-F09C98C4B2E5}" type="pres">
      <dgm:prSet presAssocID="{0654279A-5406-4DB1-BBA7-AA2ACB5837A1}" presName="d3" presStyleLbl="callout" presStyleIdx="5" presStyleCnt="6"/>
      <dgm:spPr>
        <a:ln>
          <a:solidFill>
            <a:srgbClr val="000000"/>
          </a:solidFill>
        </a:ln>
      </dgm:spPr>
    </dgm:pt>
  </dgm:ptLst>
  <dgm:cxnLst>
    <dgm:cxn modelId="{8F8DD6C8-E676-43C2-8FDA-8AA3B3A9FA11}" srcId="{C7AD0972-1846-458A-9089-FECEED6FA901}" destId="{0654279A-5406-4DB1-BBA7-AA2ACB5837A1}" srcOrd="2" destOrd="0" parTransId="{1EBB7DC3-5080-48CE-9C7A-F8BE855DD4C5}" sibTransId="{B91B9337-E6DD-4B29-AEAA-1309211146B6}"/>
    <dgm:cxn modelId="{6FDEB74A-2F3C-4D0B-99C8-8DB76EF046E5}" type="presOf" srcId="{7B7EFA58-F372-42E7-9BA0-89E853482DEB}" destId="{3904218F-59A0-4309-9AF3-25CD091A7BB7}" srcOrd="0" destOrd="0" presId="urn:microsoft.com/office/officeart/2005/8/layout/target1"/>
    <dgm:cxn modelId="{7CCAC475-0A5A-4546-AF25-47EA79765010}" srcId="{C7AD0972-1846-458A-9089-FECEED6FA901}" destId="{7B7EFA58-F372-42E7-9BA0-89E853482DEB}" srcOrd="1" destOrd="0" parTransId="{16D6188D-89CD-48DC-8856-7783BFF0D7A3}" sibTransId="{14FE17C0-C88E-42BE-81E3-5D0E36FD3698}"/>
    <dgm:cxn modelId="{C55499F2-E928-41F5-BE3E-4513BDDFB55A}" srcId="{C7AD0972-1846-458A-9089-FECEED6FA901}" destId="{20F676B5-938D-44FB-90D9-223E5F7354B7}" srcOrd="0" destOrd="0" parTransId="{3D036F8D-1111-42A3-9CFA-C1B1025C9AB8}" sibTransId="{2C662172-36E4-4881-966C-567BB8384A5C}"/>
    <dgm:cxn modelId="{D25EEB28-C696-4DC0-B4A6-C36D0F4A95D0}" type="presOf" srcId="{C7AD0972-1846-458A-9089-FECEED6FA901}" destId="{41C2ABD8-46B7-4EA4-90E6-9CC9BB555E71}" srcOrd="0" destOrd="0" presId="urn:microsoft.com/office/officeart/2005/8/layout/target1"/>
    <dgm:cxn modelId="{C885F023-D69C-416B-8E2F-848E4643C513}" type="presOf" srcId="{0654279A-5406-4DB1-BBA7-AA2ACB5837A1}" destId="{8BCBF1CB-A0E2-46EB-BB17-DCA8C98CC848}" srcOrd="0" destOrd="0" presId="urn:microsoft.com/office/officeart/2005/8/layout/target1"/>
    <dgm:cxn modelId="{688C5D3F-450D-4371-B6B4-E52C5CA961E3}" type="presOf" srcId="{20F676B5-938D-44FB-90D9-223E5F7354B7}" destId="{FC3F26AE-75CB-43E1-B549-CBC25E19196E}" srcOrd="0" destOrd="0" presId="urn:microsoft.com/office/officeart/2005/8/layout/target1"/>
    <dgm:cxn modelId="{8C3986C0-9984-41A9-898A-ED8992F93060}" type="presParOf" srcId="{41C2ABD8-46B7-4EA4-90E6-9CC9BB555E71}" destId="{07C2916A-F16C-4D3A-BB24-C2F4CB83DE43}" srcOrd="0" destOrd="0" presId="urn:microsoft.com/office/officeart/2005/8/layout/target1"/>
    <dgm:cxn modelId="{0D23CD2A-80F2-44E2-9DCB-A957989A35FF}" type="presParOf" srcId="{41C2ABD8-46B7-4EA4-90E6-9CC9BB555E71}" destId="{FC3F26AE-75CB-43E1-B549-CBC25E19196E}" srcOrd="1" destOrd="0" presId="urn:microsoft.com/office/officeart/2005/8/layout/target1"/>
    <dgm:cxn modelId="{01E140DF-831B-4DA0-A44D-7B90A39A27DB}" type="presParOf" srcId="{41C2ABD8-46B7-4EA4-90E6-9CC9BB555E71}" destId="{17719E5A-822C-4262-9096-4D77B3FD6F85}" srcOrd="2" destOrd="0" presId="urn:microsoft.com/office/officeart/2005/8/layout/target1"/>
    <dgm:cxn modelId="{A7B0AF4B-7742-4E72-A117-FC4C7E7290F0}" type="presParOf" srcId="{41C2ABD8-46B7-4EA4-90E6-9CC9BB555E71}" destId="{DA164EA2-A60A-415A-9F12-B7F425AFA5C6}" srcOrd="3" destOrd="0" presId="urn:microsoft.com/office/officeart/2005/8/layout/target1"/>
    <dgm:cxn modelId="{42CAE784-772F-4FE3-BF4B-5D1A70E58382}" type="presParOf" srcId="{41C2ABD8-46B7-4EA4-90E6-9CC9BB555E71}" destId="{39060776-04C3-43B8-BAAE-AFBA44973A2B}" srcOrd="4" destOrd="0" presId="urn:microsoft.com/office/officeart/2005/8/layout/target1"/>
    <dgm:cxn modelId="{AAE80C0B-5797-4D5B-B3BA-81A4CA301C42}" type="presParOf" srcId="{41C2ABD8-46B7-4EA4-90E6-9CC9BB555E71}" destId="{3904218F-59A0-4309-9AF3-25CD091A7BB7}" srcOrd="5" destOrd="0" presId="urn:microsoft.com/office/officeart/2005/8/layout/target1"/>
    <dgm:cxn modelId="{D6BFA58F-7630-4249-90F2-4C8D2C8FB34F}" type="presParOf" srcId="{41C2ABD8-46B7-4EA4-90E6-9CC9BB555E71}" destId="{193447CC-5CBF-4BDD-A083-81772721F6B4}" srcOrd="6" destOrd="0" presId="urn:microsoft.com/office/officeart/2005/8/layout/target1"/>
    <dgm:cxn modelId="{2FFD5785-A1F4-42F9-87C2-9D09094A9317}" type="presParOf" srcId="{41C2ABD8-46B7-4EA4-90E6-9CC9BB555E71}" destId="{D2EC0366-65D9-473A-8854-C5253C154949}" srcOrd="7" destOrd="0" presId="urn:microsoft.com/office/officeart/2005/8/layout/target1"/>
    <dgm:cxn modelId="{DD8685EB-3ADD-44DD-9E81-AE4FE115292B}" type="presParOf" srcId="{41C2ABD8-46B7-4EA4-90E6-9CC9BB555E71}" destId="{323A8A80-9B10-45A7-938D-7632EDED025C}" srcOrd="8" destOrd="0" presId="urn:microsoft.com/office/officeart/2005/8/layout/target1"/>
    <dgm:cxn modelId="{A82F11AF-E82D-4E94-B888-42907A087D94}" type="presParOf" srcId="{41C2ABD8-46B7-4EA4-90E6-9CC9BB555E71}" destId="{8BCBF1CB-A0E2-46EB-BB17-DCA8C98CC848}" srcOrd="9" destOrd="0" presId="urn:microsoft.com/office/officeart/2005/8/layout/target1"/>
    <dgm:cxn modelId="{C7BA9E92-D13E-4424-A924-4C983A28AB23}" type="presParOf" srcId="{41C2ABD8-46B7-4EA4-90E6-9CC9BB555E71}" destId="{9C433413-05D2-48AD-B8B1-6F5F028C600E}" srcOrd="10" destOrd="0" presId="urn:microsoft.com/office/officeart/2005/8/layout/target1"/>
    <dgm:cxn modelId="{ED3079D6-91B8-463B-A629-5C20A699E35E}" type="presParOf" srcId="{41C2ABD8-46B7-4EA4-90E6-9CC9BB555E71}" destId="{749E6932-6D6C-4111-8811-F09C98C4B2E5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7E292A-9082-4161-9A46-3A88BED2781B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20DC70-0B39-4BF1-98B4-14AB18517EB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Strategic Retention </a:t>
          </a:r>
        </a:p>
      </dgm:t>
    </dgm:pt>
    <dgm:pt modelId="{C63C3553-E90E-4F06-A139-AF3DA2B8B973}" type="parTrans" cxnId="{A6473E19-500A-4B1F-B182-39E968D0D894}">
      <dgm:prSet/>
      <dgm:spPr/>
      <dgm:t>
        <a:bodyPr/>
        <a:lstStyle/>
        <a:p>
          <a:endParaRPr lang="en-US"/>
        </a:p>
      </dgm:t>
    </dgm:pt>
    <dgm:pt modelId="{B8557AE9-5C3F-48C5-8038-A5BF4677A962}" type="sibTrans" cxnId="{A6473E19-500A-4B1F-B182-39E968D0D894}">
      <dgm:prSet/>
      <dgm:spPr/>
      <dgm:t>
        <a:bodyPr/>
        <a:lstStyle/>
        <a:p>
          <a:endParaRPr lang="en-US"/>
        </a:p>
      </dgm:t>
    </dgm:pt>
    <dgm:pt modelId="{8AF9C988-4462-44C2-A521-C50216FA3ED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Known or easily identified</a:t>
          </a:r>
        </a:p>
      </dgm:t>
    </dgm:pt>
    <dgm:pt modelId="{C3C1FBBF-745C-43E7-9528-45D505431362}" type="parTrans" cxnId="{76493499-19DC-43B9-96E8-AFFA4B2751E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7D001D78-B2E6-48FE-8F64-922304719F78}" type="sibTrans" cxnId="{76493499-19DC-43B9-96E8-AFFA4B2751E5}">
      <dgm:prSet/>
      <dgm:spPr/>
      <dgm:t>
        <a:bodyPr/>
        <a:lstStyle/>
        <a:p>
          <a:endParaRPr lang="en-US"/>
        </a:p>
      </dgm:t>
    </dgm:pt>
    <dgm:pt modelId="{C460C8E0-8B95-4FFF-A4BC-27BFA57237D0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Retain long term</a:t>
          </a:r>
        </a:p>
      </dgm:t>
    </dgm:pt>
    <dgm:pt modelId="{666DE5DD-2C3C-4019-8677-6A62BFBB29AB}" type="parTrans" cxnId="{47C0856E-CB4D-40C6-B80D-3C5A5FDDA65E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B007BB3-6366-4AF6-B4CC-2A7F7FA9B641}" type="sibTrans" cxnId="{47C0856E-CB4D-40C6-B80D-3C5A5FDDA65E}">
      <dgm:prSet/>
      <dgm:spPr/>
      <dgm:t>
        <a:bodyPr/>
        <a:lstStyle/>
        <a:p>
          <a:endParaRPr lang="en-US"/>
        </a:p>
      </dgm:t>
    </dgm:pt>
    <dgm:pt modelId="{2E417CC8-270C-4BF7-BC0C-0E28DADE475A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Relocate to review</a:t>
          </a:r>
        </a:p>
      </dgm:t>
    </dgm:pt>
    <dgm:pt modelId="{7ED493D2-5C00-4AE0-B15B-17F49CF30B78}" type="parTrans" cxnId="{37B9FC90-77CA-421D-A7A2-F28404842A70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F76AAA15-0DC5-423F-9F05-0677302C0799}" type="sibTrans" cxnId="{37B9FC90-77CA-421D-A7A2-F28404842A70}">
      <dgm:prSet/>
      <dgm:spPr/>
      <dgm:t>
        <a:bodyPr/>
        <a:lstStyle/>
        <a:p>
          <a:endParaRPr lang="en-US"/>
        </a:p>
      </dgm:t>
    </dgm:pt>
    <dgm:pt modelId="{EDA0DA4C-A64E-45C2-9200-601941CB9A34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Unknown - what we will come upon as we develop Strategic Retention Plan </a:t>
          </a:r>
        </a:p>
      </dgm:t>
    </dgm:pt>
    <dgm:pt modelId="{C714CFD0-CC46-4939-A550-2BD20AB24DF5}" type="parTrans" cxnId="{71CFC3D7-1B07-4CE0-A271-7FB64E459AB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E14DD6E2-3993-4E00-BA1C-576D7B1E7FD9}" type="sibTrans" cxnId="{71CFC3D7-1B07-4CE0-A271-7FB64E459ABF}">
      <dgm:prSet/>
      <dgm:spPr/>
      <dgm:t>
        <a:bodyPr/>
        <a:lstStyle/>
        <a:p>
          <a:endParaRPr lang="en-US"/>
        </a:p>
      </dgm:t>
    </dgm:pt>
    <dgm:pt modelId="{AAFD7DB0-128A-41F7-96FD-B850AF5A5AA8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Retain to digitize</a:t>
          </a:r>
        </a:p>
      </dgm:t>
    </dgm:pt>
    <dgm:pt modelId="{2E546781-4D68-4C20-A03B-E24EFA11E89C}" type="parTrans" cxnId="{9B96F96C-7E35-450F-83C8-44746E156D2E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2011CA14-93C2-4317-9753-8CCB8EB63F2B}" type="sibTrans" cxnId="{9B96F96C-7E35-450F-83C8-44746E156D2E}">
      <dgm:prSet/>
      <dgm:spPr/>
      <dgm:t>
        <a:bodyPr/>
        <a:lstStyle/>
        <a:p>
          <a:endParaRPr lang="en-US"/>
        </a:p>
      </dgm:t>
    </dgm:pt>
    <dgm:pt modelId="{F101CFFF-CDFA-4630-80D7-4CCE7C410E2D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Strategic</a:t>
          </a:r>
        </a:p>
      </dgm:t>
    </dgm:pt>
    <dgm:pt modelId="{FA8AA305-581D-4E99-9F2F-85D8FEAA0E81}" type="parTrans" cxnId="{8D77FA91-9865-4A7C-B8FF-E48A2BCD6D41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18CB75AA-281B-422F-981B-20B27D12C332}" type="sibTrans" cxnId="{8D77FA91-9865-4A7C-B8FF-E48A2BCD6D41}">
      <dgm:prSet/>
      <dgm:spPr/>
      <dgm:t>
        <a:bodyPr/>
        <a:lstStyle/>
        <a:p>
          <a:endParaRPr lang="en-US"/>
        </a:p>
      </dgm:t>
    </dgm:pt>
    <dgm:pt modelId="{43C09CC3-E7CE-4054-8CE3-881F1561D14D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Gems (flag for </a:t>
          </a:r>
          <a:r>
            <a:rPr lang="en-US" sz="1600" dirty="0" smtClean="0"/>
            <a:t>appraisal)</a:t>
          </a:r>
          <a:endParaRPr lang="en-US" sz="1600" dirty="0"/>
        </a:p>
      </dgm:t>
    </dgm:pt>
    <dgm:pt modelId="{52C37C79-943B-4431-AC6C-9EFDC654D923}" type="parTrans" cxnId="{E6E2A1B8-65C8-42D9-A073-2EB9FD2027F8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FBEB9D0-E342-4D7B-A2F0-ED659C205D31}" type="sibTrans" cxnId="{E6E2A1B8-65C8-42D9-A073-2EB9FD2027F8}">
      <dgm:prSet/>
      <dgm:spPr/>
      <dgm:t>
        <a:bodyPr/>
        <a:lstStyle/>
        <a:p>
          <a:endParaRPr lang="en-US"/>
        </a:p>
      </dgm:t>
    </dgm:pt>
    <dgm:pt modelId="{863045FF-A1BC-432C-8C75-2B7F2A955803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LTR -Porter</a:t>
          </a:r>
        </a:p>
      </dgm:t>
    </dgm:pt>
    <dgm:pt modelId="{454258BC-886B-437B-8561-4E2F4F8D8201}" type="parTrans" cxnId="{29186E16-E00F-4D8B-BFF8-564461A89E7F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B4FA1340-B425-4BE1-9041-9630A51EA9BF}" type="sibTrans" cxnId="{29186E16-E00F-4D8B-BFF8-564461A89E7F}">
      <dgm:prSet/>
      <dgm:spPr/>
      <dgm:t>
        <a:bodyPr/>
        <a:lstStyle/>
        <a:p>
          <a:endParaRPr lang="en-US"/>
        </a:p>
      </dgm:t>
    </dgm:pt>
    <dgm:pt modelId="{265F665F-063E-4214-AFEF-D8C614A2FB6A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LTR- On Campus    (Davis basement</a:t>
          </a:r>
          <a:r>
            <a:rPr lang="en-US" sz="1600" dirty="0" smtClean="0"/>
            <a:t>)</a:t>
          </a:r>
          <a:endParaRPr lang="en-US" sz="1600" dirty="0"/>
        </a:p>
      </dgm:t>
    </dgm:pt>
    <dgm:pt modelId="{4F5890D3-C1D2-4321-957E-519ADE7AEFB2}" type="parTrans" cxnId="{7AFA6FDE-0A52-4EFE-A9D6-D1337421CB86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FED25B84-19A9-4BD9-A1CD-FFC0EE43AE62}" type="sibTrans" cxnId="{7AFA6FDE-0A52-4EFE-A9D6-D1337421CB86}">
      <dgm:prSet/>
      <dgm:spPr/>
      <dgm:t>
        <a:bodyPr/>
        <a:lstStyle/>
        <a:p>
          <a:endParaRPr lang="en-US"/>
        </a:p>
      </dgm:t>
    </dgm:pt>
    <dgm:pt modelId="{5FDDB63D-140D-470E-AE38-555428F2DB56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LTR - Off campus</a:t>
          </a:r>
        </a:p>
      </dgm:t>
    </dgm:pt>
    <dgm:pt modelId="{0DBACC8F-FC24-4CF3-9147-10A791A8C96A}" type="parTrans" cxnId="{714C3EAE-4419-4C3C-A200-B8BC23166B71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86BE1BFA-7AE0-4C1B-A54E-4182F3EA8A6C}" type="sibTrans" cxnId="{714C3EAE-4419-4C3C-A200-B8BC23166B71}">
      <dgm:prSet/>
      <dgm:spPr/>
      <dgm:t>
        <a:bodyPr/>
        <a:lstStyle/>
        <a:p>
          <a:endParaRPr lang="en-US"/>
        </a:p>
      </dgm:t>
    </dgm:pt>
    <dgm:pt modelId="{5F7D2834-36DF-416A-AB33-D29146DAF293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Withdraw</a:t>
          </a:r>
        </a:p>
      </dgm:t>
    </dgm:pt>
    <dgm:pt modelId="{7D4C027B-0185-4B30-A361-49FE82D8D87D}" type="parTrans" cxnId="{A6D225E7-51DC-40E3-9431-CCA3DCABA31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4E9C59EA-2918-4FDA-9EE1-9667C0D1F148}" type="sibTrans" cxnId="{A6D225E7-51DC-40E3-9431-CCA3DCABA315}">
      <dgm:prSet/>
      <dgm:spPr/>
      <dgm:t>
        <a:bodyPr/>
        <a:lstStyle/>
        <a:p>
          <a:endParaRPr lang="en-US"/>
        </a:p>
      </dgm:t>
    </dgm:pt>
    <dgm:pt modelId="{9096859E-8E08-4BF0-B2C0-DBFB1AE288CE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LTR- Porter</a:t>
          </a:r>
        </a:p>
      </dgm:t>
    </dgm:pt>
    <dgm:pt modelId="{9CAEC403-FEFA-4829-9485-DA121FBD3472}" type="parTrans" cxnId="{8B31DA2E-2BEE-48D6-A79B-5156B781D04D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CCFFF72E-2CF4-4427-93AA-8E3C1A931329}" type="sibTrans" cxnId="{8B31DA2E-2BEE-48D6-A79B-5156B781D04D}">
      <dgm:prSet/>
      <dgm:spPr/>
      <dgm:t>
        <a:bodyPr/>
        <a:lstStyle/>
        <a:p>
          <a:endParaRPr lang="en-US"/>
        </a:p>
      </dgm:t>
    </dgm:pt>
    <dgm:pt modelId="{95FA3915-A4A1-4763-B3C9-81FCEE10FA03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LTR - On campus</a:t>
          </a:r>
        </a:p>
      </dgm:t>
    </dgm:pt>
    <dgm:pt modelId="{CED66BB1-939A-40E1-BF7D-50B8C93A7F9E}" type="parTrans" cxnId="{8480834C-C607-4A29-942C-0DE95107B8E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6D65075F-EF41-482A-9200-D34C0F638F4E}" type="sibTrans" cxnId="{8480834C-C607-4A29-942C-0DE95107B8E5}">
      <dgm:prSet/>
      <dgm:spPr/>
      <dgm:t>
        <a:bodyPr/>
        <a:lstStyle/>
        <a:p>
          <a:endParaRPr lang="en-US"/>
        </a:p>
      </dgm:t>
    </dgm:pt>
    <dgm:pt modelId="{BFACD8CE-B0E6-4C38-8179-3D0F791401E2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LTR - Off site</a:t>
          </a:r>
        </a:p>
      </dgm:t>
    </dgm:pt>
    <dgm:pt modelId="{EE07CD24-D780-4EC9-BE13-6E165FC35A23}" type="parTrans" cxnId="{A48A7226-5CF7-4A4D-874F-5729A07C762B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1EFA2A9C-4B40-4A72-BC59-BF279C64AB5A}" type="sibTrans" cxnId="{A48A7226-5CF7-4A4D-874F-5729A07C762B}">
      <dgm:prSet/>
      <dgm:spPr/>
      <dgm:t>
        <a:bodyPr/>
        <a:lstStyle/>
        <a:p>
          <a:endParaRPr lang="en-US"/>
        </a:p>
      </dgm:t>
    </dgm:pt>
    <dgm:pt modelId="{8A36A9D6-C744-4F45-8D11-3F5E65D1CFB9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Retain long term</a:t>
          </a:r>
        </a:p>
      </dgm:t>
    </dgm:pt>
    <dgm:pt modelId="{EAF58FBE-9B89-4872-B88B-584C095D967F}" type="parTrans" cxnId="{17280CDB-ABEF-474C-A525-2FEC4824F72A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507F0E06-5DE7-4E51-BF0B-1C4B40091EC1}" type="sibTrans" cxnId="{17280CDB-ABEF-474C-A525-2FEC4824F72A}">
      <dgm:prSet/>
      <dgm:spPr/>
      <dgm:t>
        <a:bodyPr/>
        <a:lstStyle/>
        <a:p>
          <a:endParaRPr lang="en-US"/>
        </a:p>
      </dgm:t>
    </dgm:pt>
    <dgm:pt modelId="{A8AB5351-4DF7-4C29-B763-C0F150C7EA60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Withdraw</a:t>
          </a:r>
        </a:p>
      </dgm:t>
    </dgm:pt>
    <dgm:pt modelId="{21F48979-1749-4226-B84C-AF5335669E9C}" type="parTrans" cxnId="{5DC6EB63-01C2-42F1-81A4-4BFDD6447558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DB183A89-065F-43A1-97B5-E64A52BEE233}" type="sibTrans" cxnId="{5DC6EB63-01C2-42F1-81A4-4BFDD6447558}">
      <dgm:prSet/>
      <dgm:spPr/>
      <dgm:t>
        <a:bodyPr/>
        <a:lstStyle/>
        <a:p>
          <a:endParaRPr lang="en-US"/>
        </a:p>
      </dgm:t>
    </dgm:pt>
    <dgm:pt modelId="{30D25CA9-18A1-4148-AD2F-8A6885249992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LTR - Porter</a:t>
          </a:r>
        </a:p>
      </dgm:t>
    </dgm:pt>
    <dgm:pt modelId="{815D31FA-2729-4ACB-8765-A8867FE5041E}" type="parTrans" cxnId="{A26C07B5-A25B-4329-AB3A-1FF7F73B83F5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AF410347-5F83-4890-8043-A6C5410A8347}" type="sibTrans" cxnId="{A26C07B5-A25B-4329-AB3A-1FF7F73B83F5}">
      <dgm:prSet/>
      <dgm:spPr/>
      <dgm:t>
        <a:bodyPr/>
        <a:lstStyle/>
        <a:p>
          <a:endParaRPr lang="en-US"/>
        </a:p>
      </dgm:t>
    </dgm:pt>
    <dgm:pt modelId="{3A241567-A1AA-4FAD-BE8B-ECCA7AF17E80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LTR - on campus</a:t>
          </a:r>
        </a:p>
      </dgm:t>
    </dgm:pt>
    <dgm:pt modelId="{6A6955FE-4CEB-43B5-BD2A-2CC4FD4269E4}" type="parTrans" cxnId="{147B7828-CDA0-4093-9C21-FFF57FCA42E2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53E1F38-ACF3-441B-BBE8-00E5FA28C682}" type="sibTrans" cxnId="{147B7828-CDA0-4093-9C21-FFF57FCA42E2}">
      <dgm:prSet/>
      <dgm:spPr/>
      <dgm:t>
        <a:bodyPr/>
        <a:lstStyle/>
        <a:p>
          <a:endParaRPr lang="en-US"/>
        </a:p>
      </dgm:t>
    </dgm:pt>
    <dgm:pt modelId="{8C681A74-B53C-4EAD-BEAB-ED91D6A984D3}">
      <dgm:prSet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LTR - off site</a:t>
          </a:r>
        </a:p>
      </dgm:t>
    </dgm:pt>
    <dgm:pt modelId="{5E68245D-89F6-4C5E-AC5C-51FAE504B387}" type="parTrans" cxnId="{15647265-DA95-49E7-894D-C5B1EE370554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3600CCFE-C782-47DC-8FD5-1DA2284BF0BB}" type="sibTrans" cxnId="{15647265-DA95-49E7-894D-C5B1EE370554}">
      <dgm:prSet/>
      <dgm:spPr/>
      <dgm:t>
        <a:bodyPr/>
        <a:lstStyle/>
        <a:p>
          <a:endParaRPr lang="en-US"/>
        </a:p>
      </dgm:t>
    </dgm:pt>
    <dgm:pt modelId="{08407F7B-3B3E-457A-AA53-2C803C963C3E}">
      <dgm:prSet phldrT="[Text]" custT="1"/>
      <dgm:spPr>
        <a:solidFill>
          <a:srgbClr val="002060"/>
        </a:solidFill>
      </dgm:spPr>
      <dgm:t>
        <a:bodyPr/>
        <a:lstStyle/>
        <a:p>
          <a:r>
            <a:rPr lang="en-US" sz="1600" dirty="0"/>
            <a:t>Once digitized - withdraw</a:t>
          </a:r>
        </a:p>
      </dgm:t>
    </dgm:pt>
    <dgm:pt modelId="{BD0873D2-870F-4266-8387-0CDBC6B17601}" type="parTrans" cxnId="{13D43ECE-1398-4C17-9B1D-8A52DA9774DD}">
      <dgm:prSet/>
      <dgm:spPr>
        <a:ln>
          <a:solidFill>
            <a:srgbClr val="002060"/>
          </a:solidFill>
        </a:ln>
      </dgm:spPr>
      <dgm:t>
        <a:bodyPr/>
        <a:lstStyle/>
        <a:p>
          <a:endParaRPr lang="en-US"/>
        </a:p>
      </dgm:t>
    </dgm:pt>
    <dgm:pt modelId="{C7974558-80B7-42C1-9CB9-480B36AE3F08}" type="sibTrans" cxnId="{13D43ECE-1398-4C17-9B1D-8A52DA9774DD}">
      <dgm:prSet/>
      <dgm:spPr/>
      <dgm:t>
        <a:bodyPr/>
        <a:lstStyle/>
        <a:p>
          <a:endParaRPr lang="en-US"/>
        </a:p>
      </dgm:t>
    </dgm:pt>
    <dgm:pt modelId="{817DE043-51DD-4C01-AED8-CEC948F890B9}" type="pres">
      <dgm:prSet presAssocID="{E37E292A-9082-4161-9A46-3A88BED2781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2513F8-9FA0-4B13-AF4C-B4DFB2874298}" type="pres">
      <dgm:prSet presAssocID="{5120DC70-0B39-4BF1-98B4-14AB18517EB0}" presName="root1" presStyleCnt="0"/>
      <dgm:spPr/>
    </dgm:pt>
    <dgm:pt modelId="{7D8C9845-2926-4A98-8332-6BA67A0CBE59}" type="pres">
      <dgm:prSet presAssocID="{5120DC70-0B39-4BF1-98B4-14AB18517EB0}" presName="LevelOneTextNode" presStyleLbl="node0" presStyleIdx="0" presStyleCnt="1" custScaleX="127143" custScaleY="267341" custLinFactX="-21645" custLinFactY="-74577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2DC226-9E76-4299-900D-668181614861}" type="pres">
      <dgm:prSet presAssocID="{5120DC70-0B39-4BF1-98B4-14AB18517EB0}" presName="level2hierChild" presStyleCnt="0"/>
      <dgm:spPr/>
    </dgm:pt>
    <dgm:pt modelId="{F406EB7E-78CA-47DE-AC4E-F74153043424}" type="pres">
      <dgm:prSet presAssocID="{C3C1FBBF-745C-43E7-9528-45D505431362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86DA7D44-6134-4E97-93C1-68DD59E72BA7}" type="pres">
      <dgm:prSet presAssocID="{C3C1FBBF-745C-43E7-9528-45D505431362}" presName="connTx" presStyleLbl="parChTrans1D2" presStyleIdx="0" presStyleCnt="2"/>
      <dgm:spPr/>
      <dgm:t>
        <a:bodyPr/>
        <a:lstStyle/>
        <a:p>
          <a:endParaRPr lang="en-US"/>
        </a:p>
      </dgm:t>
    </dgm:pt>
    <dgm:pt modelId="{5FF7B144-506C-4ABD-97DA-2A00F38CAF70}" type="pres">
      <dgm:prSet presAssocID="{8AF9C988-4462-44C2-A521-C50216FA3EDE}" presName="root2" presStyleCnt="0"/>
      <dgm:spPr/>
    </dgm:pt>
    <dgm:pt modelId="{C642F7A6-2404-457C-A630-13ADBBCBE490}" type="pres">
      <dgm:prSet presAssocID="{8AF9C988-4462-44C2-A521-C50216FA3EDE}" presName="LevelTwoTextNode" presStyleLbl="node2" presStyleIdx="0" presStyleCnt="2" custScaleX="164610" custScaleY="230158" custLinFactY="-165394" custLinFactNeighborX="-60285" custLinFactNeighborY="-2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F2F0FB-B16C-43AD-8D6D-C48C66B7D79F}" type="pres">
      <dgm:prSet presAssocID="{8AF9C988-4462-44C2-A521-C50216FA3EDE}" presName="level3hierChild" presStyleCnt="0"/>
      <dgm:spPr/>
    </dgm:pt>
    <dgm:pt modelId="{80E49468-DF75-40DD-8D8B-5C08E6BB44EE}" type="pres">
      <dgm:prSet presAssocID="{7D4C027B-0185-4B30-A361-49FE82D8D87D}" presName="conn2-1" presStyleLbl="parChTrans1D3" presStyleIdx="0" presStyleCnt="4"/>
      <dgm:spPr/>
      <dgm:t>
        <a:bodyPr/>
        <a:lstStyle/>
        <a:p>
          <a:endParaRPr lang="en-US"/>
        </a:p>
      </dgm:t>
    </dgm:pt>
    <dgm:pt modelId="{DC7083CE-BAA5-424D-BC56-39937DFAF2A9}" type="pres">
      <dgm:prSet presAssocID="{7D4C027B-0185-4B30-A361-49FE82D8D87D}" presName="connTx" presStyleLbl="parChTrans1D3" presStyleIdx="0" presStyleCnt="4"/>
      <dgm:spPr/>
      <dgm:t>
        <a:bodyPr/>
        <a:lstStyle/>
        <a:p>
          <a:endParaRPr lang="en-US"/>
        </a:p>
      </dgm:t>
    </dgm:pt>
    <dgm:pt modelId="{82B55DE9-1701-496F-9321-E3BB8BE4499F}" type="pres">
      <dgm:prSet presAssocID="{5F7D2834-36DF-416A-AB33-D29146DAF293}" presName="root2" presStyleCnt="0"/>
      <dgm:spPr/>
    </dgm:pt>
    <dgm:pt modelId="{67E65125-4803-4642-A7D3-6908C3303D44}" type="pres">
      <dgm:prSet presAssocID="{5F7D2834-36DF-416A-AB33-D29146DAF293}" presName="LevelTwoTextNode" presStyleLbl="node3" presStyleIdx="0" presStyleCnt="4" custScaleX="142763" custLinFactY="-28045" custLinFactNeighborX="-1862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8BFDD92-4E91-45DD-97B2-2C8F992F7755}" type="pres">
      <dgm:prSet presAssocID="{5F7D2834-36DF-416A-AB33-D29146DAF293}" presName="level3hierChild" presStyleCnt="0"/>
      <dgm:spPr/>
    </dgm:pt>
    <dgm:pt modelId="{F4421E52-5A82-4AD5-BF0C-764C5EF78412}" type="pres">
      <dgm:prSet presAssocID="{666DE5DD-2C3C-4019-8677-6A62BFBB29AB}" presName="conn2-1" presStyleLbl="parChTrans1D3" presStyleIdx="1" presStyleCnt="4"/>
      <dgm:spPr/>
      <dgm:t>
        <a:bodyPr/>
        <a:lstStyle/>
        <a:p>
          <a:endParaRPr lang="en-US"/>
        </a:p>
      </dgm:t>
    </dgm:pt>
    <dgm:pt modelId="{0E6E319A-04E9-444D-B4E2-88157E271DBE}" type="pres">
      <dgm:prSet presAssocID="{666DE5DD-2C3C-4019-8677-6A62BFBB29AB}" presName="connTx" presStyleLbl="parChTrans1D3" presStyleIdx="1" presStyleCnt="4"/>
      <dgm:spPr/>
      <dgm:t>
        <a:bodyPr/>
        <a:lstStyle/>
        <a:p>
          <a:endParaRPr lang="en-US"/>
        </a:p>
      </dgm:t>
    </dgm:pt>
    <dgm:pt modelId="{10AADC03-AA86-470C-B719-C247A903B9BE}" type="pres">
      <dgm:prSet presAssocID="{C460C8E0-8B95-4FFF-A4BC-27BFA57237D0}" presName="root2" presStyleCnt="0"/>
      <dgm:spPr/>
    </dgm:pt>
    <dgm:pt modelId="{75F5A3AB-CED5-4CAF-9E04-2913DADD7C1B}" type="pres">
      <dgm:prSet presAssocID="{C460C8E0-8B95-4FFF-A4BC-27BFA57237D0}" presName="LevelTwoTextNode" presStyleLbl="node3" presStyleIdx="1" presStyleCnt="4" custScaleX="142763" custScaleY="154575" custLinFactNeighborX="931" custLinFactNeighborY="-49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2AB5775-F43A-46F4-9D8B-1CA07A14535C}" type="pres">
      <dgm:prSet presAssocID="{C460C8E0-8B95-4FFF-A4BC-27BFA57237D0}" presName="level3hierChild" presStyleCnt="0"/>
      <dgm:spPr/>
    </dgm:pt>
    <dgm:pt modelId="{46905328-EEE7-431A-B0B5-06C6402B5FC1}" type="pres">
      <dgm:prSet presAssocID="{FA8AA305-581D-4E99-9F2F-85D8FEAA0E81}" presName="conn2-1" presStyleLbl="parChTrans1D4" presStyleIdx="0" presStyleCnt="14"/>
      <dgm:spPr/>
      <dgm:t>
        <a:bodyPr/>
        <a:lstStyle/>
        <a:p>
          <a:endParaRPr lang="en-US"/>
        </a:p>
      </dgm:t>
    </dgm:pt>
    <dgm:pt modelId="{5A675FE5-2277-47ED-8928-CEEDFED023E7}" type="pres">
      <dgm:prSet presAssocID="{FA8AA305-581D-4E99-9F2F-85D8FEAA0E81}" presName="connTx" presStyleLbl="parChTrans1D4" presStyleIdx="0" presStyleCnt="14"/>
      <dgm:spPr/>
      <dgm:t>
        <a:bodyPr/>
        <a:lstStyle/>
        <a:p>
          <a:endParaRPr lang="en-US"/>
        </a:p>
      </dgm:t>
    </dgm:pt>
    <dgm:pt modelId="{1905C9F5-4F0F-41ED-895F-F87E66FF0975}" type="pres">
      <dgm:prSet presAssocID="{F101CFFF-CDFA-4630-80D7-4CCE7C410E2D}" presName="root2" presStyleCnt="0"/>
      <dgm:spPr/>
    </dgm:pt>
    <dgm:pt modelId="{00342183-D0C6-4EE7-9232-63DD57B552DE}" type="pres">
      <dgm:prSet presAssocID="{F101CFFF-CDFA-4630-80D7-4CCE7C410E2D}" presName="LevelTwoTextNode" presStyleLbl="node4" presStyleIdx="0" presStyleCnt="14" custScaleX="156192" custLinFactNeighborY="9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161EA7-2B23-4644-8FB3-4E212C2D00F6}" type="pres">
      <dgm:prSet presAssocID="{F101CFFF-CDFA-4630-80D7-4CCE7C410E2D}" presName="level3hierChild" presStyleCnt="0"/>
      <dgm:spPr/>
    </dgm:pt>
    <dgm:pt modelId="{3654CBAC-5A4E-4985-843B-91BD3DFBA691}" type="pres">
      <dgm:prSet presAssocID="{454258BC-886B-437B-8561-4E2F4F8D8201}" presName="conn2-1" presStyleLbl="parChTrans1D4" presStyleIdx="1" presStyleCnt="14"/>
      <dgm:spPr/>
      <dgm:t>
        <a:bodyPr/>
        <a:lstStyle/>
        <a:p>
          <a:endParaRPr lang="en-US"/>
        </a:p>
      </dgm:t>
    </dgm:pt>
    <dgm:pt modelId="{0F7DC92D-1BC2-4044-B5A8-CD614871582B}" type="pres">
      <dgm:prSet presAssocID="{454258BC-886B-437B-8561-4E2F4F8D8201}" presName="connTx" presStyleLbl="parChTrans1D4" presStyleIdx="1" presStyleCnt="14"/>
      <dgm:spPr/>
      <dgm:t>
        <a:bodyPr/>
        <a:lstStyle/>
        <a:p>
          <a:endParaRPr lang="en-US"/>
        </a:p>
      </dgm:t>
    </dgm:pt>
    <dgm:pt modelId="{255AAE92-47C1-4EB2-BE01-42CB69047185}" type="pres">
      <dgm:prSet presAssocID="{863045FF-A1BC-432C-8C75-2B7F2A955803}" presName="root2" presStyleCnt="0"/>
      <dgm:spPr/>
    </dgm:pt>
    <dgm:pt modelId="{6C19E4D6-1E55-46D1-8943-61A2F8A73187}" type="pres">
      <dgm:prSet presAssocID="{863045FF-A1BC-432C-8C75-2B7F2A955803}" presName="LevelTwoTextNode" presStyleLbl="node4" presStyleIdx="1" presStyleCnt="14" custScaleX="226489" custLinFactNeighborY="9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67FB73-6787-4295-A098-DF356C793E58}" type="pres">
      <dgm:prSet presAssocID="{863045FF-A1BC-432C-8C75-2B7F2A955803}" presName="level3hierChild" presStyleCnt="0"/>
      <dgm:spPr/>
    </dgm:pt>
    <dgm:pt modelId="{E70ADFA8-06C1-4121-B357-B4DD6C0E4EE6}" type="pres">
      <dgm:prSet presAssocID="{4F5890D3-C1D2-4321-957E-519ADE7AEFB2}" presName="conn2-1" presStyleLbl="parChTrans1D4" presStyleIdx="2" presStyleCnt="14"/>
      <dgm:spPr/>
      <dgm:t>
        <a:bodyPr/>
        <a:lstStyle/>
        <a:p>
          <a:endParaRPr lang="en-US"/>
        </a:p>
      </dgm:t>
    </dgm:pt>
    <dgm:pt modelId="{30F52E55-504F-4E39-B09F-3460BA584296}" type="pres">
      <dgm:prSet presAssocID="{4F5890D3-C1D2-4321-957E-519ADE7AEFB2}" presName="connTx" presStyleLbl="parChTrans1D4" presStyleIdx="2" presStyleCnt="14"/>
      <dgm:spPr/>
      <dgm:t>
        <a:bodyPr/>
        <a:lstStyle/>
        <a:p>
          <a:endParaRPr lang="en-US"/>
        </a:p>
      </dgm:t>
    </dgm:pt>
    <dgm:pt modelId="{AD522A77-EB9E-4654-B2CF-1FE58B4E0889}" type="pres">
      <dgm:prSet presAssocID="{265F665F-063E-4214-AFEF-D8C614A2FB6A}" presName="root2" presStyleCnt="0"/>
      <dgm:spPr/>
    </dgm:pt>
    <dgm:pt modelId="{19F635ED-1C85-47D4-86EF-1C85F97285DB}" type="pres">
      <dgm:prSet presAssocID="{265F665F-063E-4214-AFEF-D8C614A2FB6A}" presName="LevelTwoTextNode" presStyleLbl="node4" presStyleIdx="2" presStyleCnt="14" custScaleX="226489" custLinFactNeighborY="40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FD5E31-C927-4AD8-ABCF-D15CC32B13EE}" type="pres">
      <dgm:prSet presAssocID="{265F665F-063E-4214-AFEF-D8C614A2FB6A}" presName="level3hierChild" presStyleCnt="0"/>
      <dgm:spPr/>
    </dgm:pt>
    <dgm:pt modelId="{1D077F8F-5A58-4C7B-B7E7-AC6D63A0B909}" type="pres">
      <dgm:prSet presAssocID="{0DBACC8F-FC24-4CF3-9147-10A791A8C96A}" presName="conn2-1" presStyleLbl="parChTrans1D4" presStyleIdx="3" presStyleCnt="14"/>
      <dgm:spPr/>
      <dgm:t>
        <a:bodyPr/>
        <a:lstStyle/>
        <a:p>
          <a:endParaRPr lang="en-US"/>
        </a:p>
      </dgm:t>
    </dgm:pt>
    <dgm:pt modelId="{BAFFCC4C-2E2F-4B29-8157-09FC6F4200C4}" type="pres">
      <dgm:prSet presAssocID="{0DBACC8F-FC24-4CF3-9147-10A791A8C96A}" presName="connTx" presStyleLbl="parChTrans1D4" presStyleIdx="3" presStyleCnt="14"/>
      <dgm:spPr/>
      <dgm:t>
        <a:bodyPr/>
        <a:lstStyle/>
        <a:p>
          <a:endParaRPr lang="en-US"/>
        </a:p>
      </dgm:t>
    </dgm:pt>
    <dgm:pt modelId="{37FFEDEE-899B-4A94-8C5C-CE3544960DA2}" type="pres">
      <dgm:prSet presAssocID="{5FDDB63D-140D-470E-AE38-555428F2DB56}" presName="root2" presStyleCnt="0"/>
      <dgm:spPr/>
    </dgm:pt>
    <dgm:pt modelId="{7BE81AFD-F0FF-4E16-9C86-721DD646FA75}" type="pres">
      <dgm:prSet presAssocID="{5FDDB63D-140D-470E-AE38-555428F2DB56}" presName="LevelTwoTextNode" presStyleLbl="node4" presStyleIdx="3" presStyleCnt="14" custScaleX="226489" custLinFactNeighborX="-1423" custLinFactNeighborY="-7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4596A7-4B6D-449E-82F0-8D6D740D2F7C}" type="pres">
      <dgm:prSet presAssocID="{5FDDB63D-140D-470E-AE38-555428F2DB56}" presName="level3hierChild" presStyleCnt="0"/>
      <dgm:spPr/>
    </dgm:pt>
    <dgm:pt modelId="{4FBB3CFA-AB77-42BC-9C8A-FB8371BEA2AE}" type="pres">
      <dgm:prSet presAssocID="{52C37C79-943B-4431-AC6C-9EFDC654D923}" presName="conn2-1" presStyleLbl="parChTrans1D4" presStyleIdx="4" presStyleCnt="14"/>
      <dgm:spPr/>
      <dgm:t>
        <a:bodyPr/>
        <a:lstStyle/>
        <a:p>
          <a:endParaRPr lang="en-US"/>
        </a:p>
      </dgm:t>
    </dgm:pt>
    <dgm:pt modelId="{B8E076AD-0D22-4962-A502-9248F63EC25E}" type="pres">
      <dgm:prSet presAssocID="{52C37C79-943B-4431-AC6C-9EFDC654D923}" presName="connTx" presStyleLbl="parChTrans1D4" presStyleIdx="4" presStyleCnt="14"/>
      <dgm:spPr/>
      <dgm:t>
        <a:bodyPr/>
        <a:lstStyle/>
        <a:p>
          <a:endParaRPr lang="en-US"/>
        </a:p>
      </dgm:t>
    </dgm:pt>
    <dgm:pt modelId="{E3F3761F-E771-4FCF-8471-C58B9FE8E6F6}" type="pres">
      <dgm:prSet presAssocID="{43C09CC3-E7CE-4054-8CE3-881F1561D14D}" presName="root2" presStyleCnt="0"/>
      <dgm:spPr/>
    </dgm:pt>
    <dgm:pt modelId="{E227B1A3-DE0B-47AC-BDC6-6180E5636B02}" type="pres">
      <dgm:prSet presAssocID="{43C09CC3-E7CE-4054-8CE3-881F1561D14D}" presName="LevelTwoTextNode" presStyleLbl="node4" presStyleIdx="4" presStyleCnt="14" custScaleX="156192" custScaleY="241377" custLinFactNeighborY="9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131E2CC-BCA7-44D8-BB7B-1F31AA13E902}" type="pres">
      <dgm:prSet presAssocID="{43C09CC3-E7CE-4054-8CE3-881F1561D14D}" presName="level3hierChild" presStyleCnt="0"/>
      <dgm:spPr/>
    </dgm:pt>
    <dgm:pt modelId="{7ABBDEA1-2AE8-4173-A3E9-3B914CAAD1AC}" type="pres">
      <dgm:prSet presAssocID="{9CAEC403-FEFA-4829-9485-DA121FBD3472}" presName="conn2-1" presStyleLbl="parChTrans1D4" presStyleIdx="5" presStyleCnt="14"/>
      <dgm:spPr/>
      <dgm:t>
        <a:bodyPr/>
        <a:lstStyle/>
        <a:p>
          <a:endParaRPr lang="en-US"/>
        </a:p>
      </dgm:t>
    </dgm:pt>
    <dgm:pt modelId="{6C0D33FB-AF18-428F-90FD-B0803E426A20}" type="pres">
      <dgm:prSet presAssocID="{9CAEC403-FEFA-4829-9485-DA121FBD3472}" presName="connTx" presStyleLbl="parChTrans1D4" presStyleIdx="5" presStyleCnt="14"/>
      <dgm:spPr/>
      <dgm:t>
        <a:bodyPr/>
        <a:lstStyle/>
        <a:p>
          <a:endParaRPr lang="en-US"/>
        </a:p>
      </dgm:t>
    </dgm:pt>
    <dgm:pt modelId="{17EECF1F-18DF-4829-AE57-7D26FFBEA164}" type="pres">
      <dgm:prSet presAssocID="{9096859E-8E08-4BF0-B2C0-DBFB1AE288CE}" presName="root2" presStyleCnt="0"/>
      <dgm:spPr/>
    </dgm:pt>
    <dgm:pt modelId="{F291EFBB-9578-4ACE-B495-92E505B515D9}" type="pres">
      <dgm:prSet presAssocID="{9096859E-8E08-4BF0-B2C0-DBFB1AE288CE}" presName="LevelTwoTextNode" presStyleLbl="node4" presStyleIdx="5" presStyleCnt="14" custScaleX="226489" custLinFactNeighborX="-1423" custLinFactNeighborY="-7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35A9DD-61A2-4231-973D-FC126FECDDC2}" type="pres">
      <dgm:prSet presAssocID="{9096859E-8E08-4BF0-B2C0-DBFB1AE288CE}" presName="level3hierChild" presStyleCnt="0"/>
      <dgm:spPr/>
    </dgm:pt>
    <dgm:pt modelId="{4169B277-CBBF-4D31-9AB6-582304BCEC83}" type="pres">
      <dgm:prSet presAssocID="{CED66BB1-939A-40E1-BF7D-50B8C93A7F9E}" presName="conn2-1" presStyleLbl="parChTrans1D4" presStyleIdx="6" presStyleCnt="14"/>
      <dgm:spPr/>
      <dgm:t>
        <a:bodyPr/>
        <a:lstStyle/>
        <a:p>
          <a:endParaRPr lang="en-US"/>
        </a:p>
      </dgm:t>
    </dgm:pt>
    <dgm:pt modelId="{F863250E-6A92-4B85-9D64-92EE59622849}" type="pres">
      <dgm:prSet presAssocID="{CED66BB1-939A-40E1-BF7D-50B8C93A7F9E}" presName="connTx" presStyleLbl="parChTrans1D4" presStyleIdx="6" presStyleCnt="14"/>
      <dgm:spPr/>
      <dgm:t>
        <a:bodyPr/>
        <a:lstStyle/>
        <a:p>
          <a:endParaRPr lang="en-US"/>
        </a:p>
      </dgm:t>
    </dgm:pt>
    <dgm:pt modelId="{B595CC6F-FB9C-4AAB-9829-E7733C305E89}" type="pres">
      <dgm:prSet presAssocID="{95FA3915-A4A1-4763-B3C9-81FCEE10FA03}" presName="root2" presStyleCnt="0"/>
      <dgm:spPr/>
    </dgm:pt>
    <dgm:pt modelId="{AAE6E09C-FDBB-4808-8B1A-934C1089BDA2}" type="pres">
      <dgm:prSet presAssocID="{95FA3915-A4A1-4763-B3C9-81FCEE10FA03}" presName="LevelTwoTextNode" presStyleLbl="node4" presStyleIdx="6" presStyleCnt="14" custScaleX="226489" custLinFactNeighborX="-1423" custLinFactNeighborY="-73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167153-730C-47E6-8C2F-FF382231EBDF}" type="pres">
      <dgm:prSet presAssocID="{95FA3915-A4A1-4763-B3C9-81FCEE10FA03}" presName="level3hierChild" presStyleCnt="0"/>
      <dgm:spPr/>
    </dgm:pt>
    <dgm:pt modelId="{43F081A6-FD9E-4272-9AB8-4F27EA92F433}" type="pres">
      <dgm:prSet presAssocID="{EE07CD24-D780-4EC9-BE13-6E165FC35A23}" presName="conn2-1" presStyleLbl="parChTrans1D4" presStyleIdx="7" presStyleCnt="14"/>
      <dgm:spPr/>
      <dgm:t>
        <a:bodyPr/>
        <a:lstStyle/>
        <a:p>
          <a:endParaRPr lang="en-US"/>
        </a:p>
      </dgm:t>
    </dgm:pt>
    <dgm:pt modelId="{90A218F2-34BE-4AF4-ACAC-BE235083ADC8}" type="pres">
      <dgm:prSet presAssocID="{EE07CD24-D780-4EC9-BE13-6E165FC35A23}" presName="connTx" presStyleLbl="parChTrans1D4" presStyleIdx="7" presStyleCnt="14"/>
      <dgm:spPr/>
      <dgm:t>
        <a:bodyPr/>
        <a:lstStyle/>
        <a:p>
          <a:endParaRPr lang="en-US"/>
        </a:p>
      </dgm:t>
    </dgm:pt>
    <dgm:pt modelId="{7D7194A9-3B66-4EF2-A7D3-404F4D2F85CD}" type="pres">
      <dgm:prSet presAssocID="{BFACD8CE-B0E6-4C38-8179-3D0F791401E2}" presName="root2" presStyleCnt="0"/>
      <dgm:spPr/>
    </dgm:pt>
    <dgm:pt modelId="{83CA20DF-CC71-4DF4-B1FA-3AC82D936268}" type="pres">
      <dgm:prSet presAssocID="{BFACD8CE-B0E6-4C38-8179-3D0F791401E2}" presName="LevelTwoTextNode" presStyleLbl="node4" presStyleIdx="7" presStyleCnt="14" custScaleX="226489" custLinFactNeighborX="-1423" custLinFactNeighborY="-17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DB58EA-951E-454A-8973-382E053BA328}" type="pres">
      <dgm:prSet presAssocID="{BFACD8CE-B0E6-4C38-8179-3D0F791401E2}" presName="level3hierChild" presStyleCnt="0"/>
      <dgm:spPr/>
    </dgm:pt>
    <dgm:pt modelId="{B95D2D9E-79F6-449D-B7EF-C88488F0064D}" type="pres">
      <dgm:prSet presAssocID="{2E546781-4D68-4C20-A03B-E24EFA11E89C}" presName="conn2-1" presStyleLbl="parChTrans1D3" presStyleIdx="2" presStyleCnt="4"/>
      <dgm:spPr/>
      <dgm:t>
        <a:bodyPr/>
        <a:lstStyle/>
        <a:p>
          <a:endParaRPr lang="en-US"/>
        </a:p>
      </dgm:t>
    </dgm:pt>
    <dgm:pt modelId="{21844D20-C85A-45CE-916B-19EAA4F42CA7}" type="pres">
      <dgm:prSet presAssocID="{2E546781-4D68-4C20-A03B-E24EFA11E89C}" presName="connTx" presStyleLbl="parChTrans1D3" presStyleIdx="2" presStyleCnt="4"/>
      <dgm:spPr/>
      <dgm:t>
        <a:bodyPr/>
        <a:lstStyle/>
        <a:p>
          <a:endParaRPr lang="en-US"/>
        </a:p>
      </dgm:t>
    </dgm:pt>
    <dgm:pt modelId="{443CF34F-83EC-448F-A2D2-B27B287B8F21}" type="pres">
      <dgm:prSet presAssocID="{AAFD7DB0-128A-41F7-96FD-B850AF5A5AA8}" presName="root2" presStyleCnt="0"/>
      <dgm:spPr/>
    </dgm:pt>
    <dgm:pt modelId="{8958F04B-12E5-4789-BB28-A1C5449EE968}" type="pres">
      <dgm:prSet presAssocID="{AAFD7DB0-128A-41F7-96FD-B850AF5A5AA8}" presName="LevelTwoTextNode" presStyleLbl="node3" presStyleIdx="2" presStyleCnt="4" custScaleX="142763" custScaleY="207622" custLinFactNeighborY="9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3F61819-97E6-461E-AA8E-C90D9FAAC29C}" type="pres">
      <dgm:prSet presAssocID="{AAFD7DB0-128A-41F7-96FD-B850AF5A5AA8}" presName="level3hierChild" presStyleCnt="0"/>
      <dgm:spPr/>
    </dgm:pt>
    <dgm:pt modelId="{A3465B14-C5B1-494C-A6B9-FBD22C39D124}" type="pres">
      <dgm:prSet presAssocID="{BD0873D2-870F-4266-8387-0CDBC6B17601}" presName="conn2-1" presStyleLbl="parChTrans1D4" presStyleIdx="8" presStyleCnt="14"/>
      <dgm:spPr/>
      <dgm:t>
        <a:bodyPr/>
        <a:lstStyle/>
        <a:p>
          <a:endParaRPr lang="en-US"/>
        </a:p>
      </dgm:t>
    </dgm:pt>
    <dgm:pt modelId="{C5F5C1EE-28C4-4F00-BF3A-A5E62FA7DDAB}" type="pres">
      <dgm:prSet presAssocID="{BD0873D2-870F-4266-8387-0CDBC6B17601}" presName="connTx" presStyleLbl="parChTrans1D4" presStyleIdx="8" presStyleCnt="14"/>
      <dgm:spPr/>
      <dgm:t>
        <a:bodyPr/>
        <a:lstStyle/>
        <a:p>
          <a:endParaRPr lang="en-US"/>
        </a:p>
      </dgm:t>
    </dgm:pt>
    <dgm:pt modelId="{44E45868-E920-4C75-8F34-3594360EFB32}" type="pres">
      <dgm:prSet presAssocID="{08407F7B-3B3E-457A-AA53-2C803C963C3E}" presName="root2" presStyleCnt="0"/>
      <dgm:spPr/>
    </dgm:pt>
    <dgm:pt modelId="{71AF8401-A8A5-4E09-8F33-2E131572718A}" type="pres">
      <dgm:prSet presAssocID="{08407F7B-3B3E-457A-AA53-2C803C963C3E}" presName="LevelTwoTextNode" presStyleLbl="node4" presStyleIdx="8" presStyleCnt="14" custScaleX="156192" custScaleY="183422" custLinFactNeighborY="9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B59BF35-51C0-4DCB-BC9E-CC22061037FD}" type="pres">
      <dgm:prSet presAssocID="{08407F7B-3B3E-457A-AA53-2C803C963C3E}" presName="level3hierChild" presStyleCnt="0"/>
      <dgm:spPr/>
    </dgm:pt>
    <dgm:pt modelId="{E52C8532-ED89-484C-94A2-D3016E52C29F}" type="pres">
      <dgm:prSet presAssocID="{7ED493D2-5C00-4AE0-B15B-17F49CF30B78}" presName="conn2-1" presStyleLbl="parChTrans1D3" presStyleIdx="3" presStyleCnt="4"/>
      <dgm:spPr/>
      <dgm:t>
        <a:bodyPr/>
        <a:lstStyle/>
        <a:p>
          <a:endParaRPr lang="en-US"/>
        </a:p>
      </dgm:t>
    </dgm:pt>
    <dgm:pt modelId="{70BD50CA-71B6-46F2-9DD7-F3AFF28FB8A0}" type="pres">
      <dgm:prSet presAssocID="{7ED493D2-5C00-4AE0-B15B-17F49CF30B78}" presName="connTx" presStyleLbl="parChTrans1D3" presStyleIdx="3" presStyleCnt="4"/>
      <dgm:spPr/>
      <dgm:t>
        <a:bodyPr/>
        <a:lstStyle/>
        <a:p>
          <a:endParaRPr lang="en-US"/>
        </a:p>
      </dgm:t>
    </dgm:pt>
    <dgm:pt modelId="{CEBF6BE3-F820-4E22-A021-3B99A7C0F21C}" type="pres">
      <dgm:prSet presAssocID="{2E417CC8-270C-4BF7-BC0C-0E28DADE475A}" presName="root2" presStyleCnt="0"/>
      <dgm:spPr/>
    </dgm:pt>
    <dgm:pt modelId="{81950414-D79B-45B9-9F00-3A7A00E3D384}" type="pres">
      <dgm:prSet presAssocID="{2E417CC8-270C-4BF7-BC0C-0E28DADE475A}" presName="LevelTwoTextNode" presStyleLbl="node3" presStyleIdx="3" presStyleCnt="4" custScaleX="142763" custScaleY="229224" custLinFactNeighborY="9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30CD1A-85C6-4993-85EC-EE8825BEE032}" type="pres">
      <dgm:prSet presAssocID="{2E417CC8-270C-4BF7-BC0C-0E28DADE475A}" presName="level3hierChild" presStyleCnt="0"/>
      <dgm:spPr/>
    </dgm:pt>
    <dgm:pt modelId="{4385AF8F-A605-46D3-B96A-449A672EE80F}" type="pres">
      <dgm:prSet presAssocID="{EAF58FBE-9B89-4872-B88B-584C095D967F}" presName="conn2-1" presStyleLbl="parChTrans1D4" presStyleIdx="9" presStyleCnt="14"/>
      <dgm:spPr/>
      <dgm:t>
        <a:bodyPr/>
        <a:lstStyle/>
        <a:p>
          <a:endParaRPr lang="en-US"/>
        </a:p>
      </dgm:t>
    </dgm:pt>
    <dgm:pt modelId="{30541451-27C7-43DB-BF4B-4172557C2A34}" type="pres">
      <dgm:prSet presAssocID="{EAF58FBE-9B89-4872-B88B-584C095D967F}" presName="connTx" presStyleLbl="parChTrans1D4" presStyleIdx="9" presStyleCnt="14"/>
      <dgm:spPr/>
      <dgm:t>
        <a:bodyPr/>
        <a:lstStyle/>
        <a:p>
          <a:endParaRPr lang="en-US"/>
        </a:p>
      </dgm:t>
    </dgm:pt>
    <dgm:pt modelId="{4EA8B958-41E0-49A7-8608-31E6BAEDA593}" type="pres">
      <dgm:prSet presAssocID="{8A36A9D6-C744-4F45-8D11-3F5E65D1CFB9}" presName="root2" presStyleCnt="0"/>
      <dgm:spPr/>
    </dgm:pt>
    <dgm:pt modelId="{0F6370B8-82A0-49A1-85F2-E71668462AE3}" type="pres">
      <dgm:prSet presAssocID="{8A36A9D6-C744-4F45-8D11-3F5E65D1CFB9}" presName="LevelTwoTextNode" presStyleLbl="node4" presStyleIdx="9" presStyleCnt="14" custScaleX="156192" custScaleY="190944" custLinFactNeighborY="9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8108133-B80B-49F9-86C1-D809D8C489C8}" type="pres">
      <dgm:prSet presAssocID="{8A36A9D6-C744-4F45-8D11-3F5E65D1CFB9}" presName="level3hierChild" presStyleCnt="0"/>
      <dgm:spPr/>
    </dgm:pt>
    <dgm:pt modelId="{D3C15ABE-697F-406A-876B-AD9E1AC6716E}" type="pres">
      <dgm:prSet presAssocID="{815D31FA-2729-4ACB-8765-A8867FE5041E}" presName="conn2-1" presStyleLbl="parChTrans1D4" presStyleIdx="10" presStyleCnt="14"/>
      <dgm:spPr/>
      <dgm:t>
        <a:bodyPr/>
        <a:lstStyle/>
        <a:p>
          <a:endParaRPr lang="en-US"/>
        </a:p>
      </dgm:t>
    </dgm:pt>
    <dgm:pt modelId="{1845381F-7BB3-479E-86DF-1CE2D19D607C}" type="pres">
      <dgm:prSet presAssocID="{815D31FA-2729-4ACB-8765-A8867FE5041E}" presName="connTx" presStyleLbl="parChTrans1D4" presStyleIdx="10" presStyleCnt="14"/>
      <dgm:spPr/>
      <dgm:t>
        <a:bodyPr/>
        <a:lstStyle/>
        <a:p>
          <a:endParaRPr lang="en-US"/>
        </a:p>
      </dgm:t>
    </dgm:pt>
    <dgm:pt modelId="{507702A9-F4A1-44D9-9B38-5E67B62C4923}" type="pres">
      <dgm:prSet presAssocID="{30D25CA9-18A1-4148-AD2F-8A6885249992}" presName="root2" presStyleCnt="0"/>
      <dgm:spPr/>
    </dgm:pt>
    <dgm:pt modelId="{3754542C-17AA-4767-8EB4-A273968B2752}" type="pres">
      <dgm:prSet presAssocID="{30D25CA9-18A1-4148-AD2F-8A6885249992}" presName="LevelTwoTextNode" presStyleLbl="node4" presStyleIdx="10" presStyleCnt="14" custScaleX="226489" custLinFactNeighborX="-1423" custLinFactNeighborY="-17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0C6E579-99C6-4008-BBA4-0739996C35EE}" type="pres">
      <dgm:prSet presAssocID="{30D25CA9-18A1-4148-AD2F-8A6885249992}" presName="level3hierChild" presStyleCnt="0"/>
      <dgm:spPr/>
    </dgm:pt>
    <dgm:pt modelId="{E51E5187-8236-4CC0-8D8F-284ADF761DD9}" type="pres">
      <dgm:prSet presAssocID="{6A6955FE-4CEB-43B5-BD2A-2CC4FD4269E4}" presName="conn2-1" presStyleLbl="parChTrans1D4" presStyleIdx="11" presStyleCnt="14"/>
      <dgm:spPr/>
      <dgm:t>
        <a:bodyPr/>
        <a:lstStyle/>
        <a:p>
          <a:endParaRPr lang="en-US"/>
        </a:p>
      </dgm:t>
    </dgm:pt>
    <dgm:pt modelId="{3E8AB66D-669E-4C10-A7A7-661DB17ABA34}" type="pres">
      <dgm:prSet presAssocID="{6A6955FE-4CEB-43B5-BD2A-2CC4FD4269E4}" presName="connTx" presStyleLbl="parChTrans1D4" presStyleIdx="11" presStyleCnt="14"/>
      <dgm:spPr/>
      <dgm:t>
        <a:bodyPr/>
        <a:lstStyle/>
        <a:p>
          <a:endParaRPr lang="en-US"/>
        </a:p>
      </dgm:t>
    </dgm:pt>
    <dgm:pt modelId="{5296C6B4-B2E7-4BA1-A98C-F3DB5A89547F}" type="pres">
      <dgm:prSet presAssocID="{3A241567-A1AA-4FAD-BE8B-ECCA7AF17E80}" presName="root2" presStyleCnt="0"/>
      <dgm:spPr/>
    </dgm:pt>
    <dgm:pt modelId="{14BDD998-42D7-44B7-B467-495EE26FDB45}" type="pres">
      <dgm:prSet presAssocID="{3A241567-A1AA-4FAD-BE8B-ECCA7AF17E80}" presName="LevelTwoTextNode" presStyleLbl="node4" presStyleIdx="11" presStyleCnt="14" custScaleX="226489" custLinFactNeighborX="-1423" custLinFactNeighborY="-17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3593EA8-12DD-4468-898D-757FAA989867}" type="pres">
      <dgm:prSet presAssocID="{3A241567-A1AA-4FAD-BE8B-ECCA7AF17E80}" presName="level3hierChild" presStyleCnt="0"/>
      <dgm:spPr/>
    </dgm:pt>
    <dgm:pt modelId="{6B72E38E-3619-477A-9AD7-13FB7C6A3314}" type="pres">
      <dgm:prSet presAssocID="{5E68245D-89F6-4C5E-AC5C-51FAE504B387}" presName="conn2-1" presStyleLbl="parChTrans1D4" presStyleIdx="12" presStyleCnt="14"/>
      <dgm:spPr/>
      <dgm:t>
        <a:bodyPr/>
        <a:lstStyle/>
        <a:p>
          <a:endParaRPr lang="en-US"/>
        </a:p>
      </dgm:t>
    </dgm:pt>
    <dgm:pt modelId="{8264E8FF-716E-49B8-9E26-47FD921DE301}" type="pres">
      <dgm:prSet presAssocID="{5E68245D-89F6-4C5E-AC5C-51FAE504B387}" presName="connTx" presStyleLbl="parChTrans1D4" presStyleIdx="12" presStyleCnt="14"/>
      <dgm:spPr/>
      <dgm:t>
        <a:bodyPr/>
        <a:lstStyle/>
        <a:p>
          <a:endParaRPr lang="en-US"/>
        </a:p>
      </dgm:t>
    </dgm:pt>
    <dgm:pt modelId="{4A5B9D48-37BF-4F5D-AE65-2C980F0DF13E}" type="pres">
      <dgm:prSet presAssocID="{8C681A74-B53C-4EAD-BEAB-ED91D6A984D3}" presName="root2" presStyleCnt="0"/>
      <dgm:spPr/>
    </dgm:pt>
    <dgm:pt modelId="{6A50105D-94FB-4172-AF92-D1D0BA207452}" type="pres">
      <dgm:prSet presAssocID="{8C681A74-B53C-4EAD-BEAB-ED91D6A984D3}" presName="LevelTwoTextNode" presStyleLbl="node4" presStyleIdx="12" presStyleCnt="14" custScaleX="226489" custLinFactNeighborX="-1423" custLinFactNeighborY="-1707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75BB60-6D77-44FB-942E-662B69AB593C}" type="pres">
      <dgm:prSet presAssocID="{8C681A74-B53C-4EAD-BEAB-ED91D6A984D3}" presName="level3hierChild" presStyleCnt="0"/>
      <dgm:spPr/>
    </dgm:pt>
    <dgm:pt modelId="{D9410F94-2B2F-4EAB-A5A1-69006BD6BBBA}" type="pres">
      <dgm:prSet presAssocID="{21F48979-1749-4226-B84C-AF5335669E9C}" presName="conn2-1" presStyleLbl="parChTrans1D4" presStyleIdx="13" presStyleCnt="14"/>
      <dgm:spPr/>
      <dgm:t>
        <a:bodyPr/>
        <a:lstStyle/>
        <a:p>
          <a:endParaRPr lang="en-US"/>
        </a:p>
      </dgm:t>
    </dgm:pt>
    <dgm:pt modelId="{A5CA78B3-C509-444C-8855-D28461AEFBF7}" type="pres">
      <dgm:prSet presAssocID="{21F48979-1749-4226-B84C-AF5335669E9C}" presName="connTx" presStyleLbl="parChTrans1D4" presStyleIdx="13" presStyleCnt="14"/>
      <dgm:spPr/>
      <dgm:t>
        <a:bodyPr/>
        <a:lstStyle/>
        <a:p>
          <a:endParaRPr lang="en-US"/>
        </a:p>
      </dgm:t>
    </dgm:pt>
    <dgm:pt modelId="{E8002F2B-C334-4B93-94D2-78B4DF69B298}" type="pres">
      <dgm:prSet presAssocID="{A8AB5351-4DF7-4C29-B763-C0F150C7EA60}" presName="root2" presStyleCnt="0"/>
      <dgm:spPr/>
    </dgm:pt>
    <dgm:pt modelId="{78C88AC4-F86A-46C4-8832-1D377E4324C3}" type="pres">
      <dgm:prSet presAssocID="{A8AB5351-4DF7-4C29-B763-C0F150C7EA60}" presName="LevelTwoTextNode" presStyleLbl="node4" presStyleIdx="13" presStyleCnt="14" custScaleX="156192" custScaleY="176381" custLinFactNeighborY="97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7DA40-D1F5-4B3F-9B23-5598ABFC88F9}" type="pres">
      <dgm:prSet presAssocID="{A8AB5351-4DF7-4C29-B763-C0F150C7EA60}" presName="level3hierChild" presStyleCnt="0"/>
      <dgm:spPr/>
    </dgm:pt>
    <dgm:pt modelId="{0E7AF5F7-2EA0-4E67-B817-F35FE5AC704C}" type="pres">
      <dgm:prSet presAssocID="{C714CFD0-CC46-4939-A550-2BD20AB24DF5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84060722-7540-4DE8-8FFC-00C58DD20B13}" type="pres">
      <dgm:prSet presAssocID="{C714CFD0-CC46-4939-A550-2BD20AB24DF5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81918B3-CF7C-497D-9585-CF3E674BC445}" type="pres">
      <dgm:prSet presAssocID="{EDA0DA4C-A64E-45C2-9200-601941CB9A34}" presName="root2" presStyleCnt="0"/>
      <dgm:spPr/>
    </dgm:pt>
    <dgm:pt modelId="{A122F10D-AF1E-488F-88C0-8AEE802C80B0}" type="pres">
      <dgm:prSet presAssocID="{EDA0DA4C-A64E-45C2-9200-601941CB9A34}" presName="LevelTwoTextNode" presStyleLbl="node2" presStyleIdx="1" presStyleCnt="2" custScaleX="158695" custScaleY="508441" custLinFactNeighborX="-81909" custLinFactNeighborY="2807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88A5A-3C75-4D1A-B813-2DAD38A44B4B}" type="pres">
      <dgm:prSet presAssocID="{EDA0DA4C-A64E-45C2-9200-601941CB9A34}" presName="level3hierChild" presStyleCnt="0"/>
      <dgm:spPr/>
    </dgm:pt>
  </dgm:ptLst>
  <dgm:cxnLst>
    <dgm:cxn modelId="{5D5EE4F0-8184-4FC4-AA3E-8DF64FC0122E}" type="presOf" srcId="{2E546781-4D68-4C20-A03B-E24EFA11E89C}" destId="{B95D2D9E-79F6-449D-B7EF-C88488F0064D}" srcOrd="0" destOrd="0" presId="urn:microsoft.com/office/officeart/2005/8/layout/hierarchy2"/>
    <dgm:cxn modelId="{0540DD0D-A3A4-4E23-A58F-59F91B4FA414}" type="presOf" srcId="{F101CFFF-CDFA-4630-80D7-4CCE7C410E2D}" destId="{00342183-D0C6-4EE7-9232-63DD57B552DE}" srcOrd="0" destOrd="0" presId="urn:microsoft.com/office/officeart/2005/8/layout/hierarchy2"/>
    <dgm:cxn modelId="{6EC4134C-2D5B-4AC4-89E2-631234594D2C}" type="presOf" srcId="{43C09CC3-E7CE-4054-8CE3-881F1561D14D}" destId="{E227B1A3-DE0B-47AC-BDC6-6180E5636B02}" srcOrd="0" destOrd="0" presId="urn:microsoft.com/office/officeart/2005/8/layout/hierarchy2"/>
    <dgm:cxn modelId="{7519DC85-16BC-453A-88F5-E45075C7EFCE}" type="presOf" srcId="{5120DC70-0B39-4BF1-98B4-14AB18517EB0}" destId="{7D8C9845-2926-4A98-8332-6BA67A0CBE59}" srcOrd="0" destOrd="0" presId="urn:microsoft.com/office/officeart/2005/8/layout/hierarchy2"/>
    <dgm:cxn modelId="{7E9FD24C-CC8C-40B4-9CE8-414158ACB911}" type="presOf" srcId="{2E417CC8-270C-4BF7-BC0C-0E28DADE475A}" destId="{81950414-D79B-45B9-9F00-3A7A00E3D384}" srcOrd="0" destOrd="0" presId="urn:microsoft.com/office/officeart/2005/8/layout/hierarchy2"/>
    <dgm:cxn modelId="{5A460235-0964-4F78-86C9-1072970E7ACB}" type="presOf" srcId="{C3C1FBBF-745C-43E7-9528-45D505431362}" destId="{86DA7D44-6134-4E97-93C1-68DD59E72BA7}" srcOrd="1" destOrd="0" presId="urn:microsoft.com/office/officeart/2005/8/layout/hierarchy2"/>
    <dgm:cxn modelId="{10C1B39C-4479-4CE8-9FCA-555B953A139A}" type="presOf" srcId="{4F5890D3-C1D2-4321-957E-519ADE7AEFB2}" destId="{E70ADFA8-06C1-4121-B357-B4DD6C0E4EE6}" srcOrd="0" destOrd="0" presId="urn:microsoft.com/office/officeart/2005/8/layout/hierarchy2"/>
    <dgm:cxn modelId="{9DA76065-A94D-4700-8909-ED8C9F180F8A}" type="presOf" srcId="{2E546781-4D68-4C20-A03B-E24EFA11E89C}" destId="{21844D20-C85A-45CE-916B-19EAA4F42CA7}" srcOrd="1" destOrd="0" presId="urn:microsoft.com/office/officeart/2005/8/layout/hierarchy2"/>
    <dgm:cxn modelId="{D9A6AA3A-0206-434A-B167-24F35AABE90B}" type="presOf" srcId="{3A241567-A1AA-4FAD-BE8B-ECCA7AF17E80}" destId="{14BDD998-42D7-44B7-B467-495EE26FDB45}" srcOrd="0" destOrd="0" presId="urn:microsoft.com/office/officeart/2005/8/layout/hierarchy2"/>
    <dgm:cxn modelId="{3EBD3E80-83D0-4289-9C02-078D00899AA6}" type="presOf" srcId="{21F48979-1749-4226-B84C-AF5335669E9C}" destId="{D9410F94-2B2F-4EAB-A5A1-69006BD6BBBA}" srcOrd="0" destOrd="0" presId="urn:microsoft.com/office/officeart/2005/8/layout/hierarchy2"/>
    <dgm:cxn modelId="{4E6B8273-F4E8-45EF-8EC7-061903CF59B4}" type="presOf" srcId="{7D4C027B-0185-4B30-A361-49FE82D8D87D}" destId="{80E49468-DF75-40DD-8D8B-5C08E6BB44EE}" srcOrd="0" destOrd="0" presId="urn:microsoft.com/office/officeart/2005/8/layout/hierarchy2"/>
    <dgm:cxn modelId="{54DB774B-12D3-4233-9564-06489794128D}" type="presOf" srcId="{9CAEC403-FEFA-4829-9485-DA121FBD3472}" destId="{6C0D33FB-AF18-428F-90FD-B0803E426A20}" srcOrd="1" destOrd="0" presId="urn:microsoft.com/office/officeart/2005/8/layout/hierarchy2"/>
    <dgm:cxn modelId="{0EC3E6B3-64A1-4E6E-B36E-068DD89C7B95}" type="presOf" srcId="{21F48979-1749-4226-B84C-AF5335669E9C}" destId="{A5CA78B3-C509-444C-8855-D28461AEFBF7}" srcOrd="1" destOrd="0" presId="urn:microsoft.com/office/officeart/2005/8/layout/hierarchy2"/>
    <dgm:cxn modelId="{02950D58-22E8-4992-A640-25AE8FAA4800}" type="presOf" srcId="{265F665F-063E-4214-AFEF-D8C614A2FB6A}" destId="{19F635ED-1C85-47D4-86EF-1C85F97285DB}" srcOrd="0" destOrd="0" presId="urn:microsoft.com/office/officeart/2005/8/layout/hierarchy2"/>
    <dgm:cxn modelId="{F8E9FB69-E68B-4327-9969-C336AF16E394}" type="presOf" srcId="{0DBACC8F-FC24-4CF3-9147-10A791A8C96A}" destId="{BAFFCC4C-2E2F-4B29-8157-09FC6F4200C4}" srcOrd="1" destOrd="0" presId="urn:microsoft.com/office/officeart/2005/8/layout/hierarchy2"/>
    <dgm:cxn modelId="{8D77FA91-9865-4A7C-B8FF-E48A2BCD6D41}" srcId="{C460C8E0-8B95-4FFF-A4BC-27BFA57237D0}" destId="{F101CFFF-CDFA-4630-80D7-4CCE7C410E2D}" srcOrd="0" destOrd="0" parTransId="{FA8AA305-581D-4E99-9F2F-85D8FEAA0E81}" sibTransId="{18CB75AA-281B-422F-981B-20B27D12C332}"/>
    <dgm:cxn modelId="{13D43ECE-1398-4C17-9B1D-8A52DA9774DD}" srcId="{AAFD7DB0-128A-41F7-96FD-B850AF5A5AA8}" destId="{08407F7B-3B3E-457A-AA53-2C803C963C3E}" srcOrd="0" destOrd="0" parTransId="{BD0873D2-870F-4266-8387-0CDBC6B17601}" sibTransId="{C7974558-80B7-42C1-9CB9-480B36AE3F08}"/>
    <dgm:cxn modelId="{08D2C479-C839-41A4-96C0-3E7E605FA0C4}" type="presOf" srcId="{EDA0DA4C-A64E-45C2-9200-601941CB9A34}" destId="{A122F10D-AF1E-488F-88C0-8AEE802C80B0}" srcOrd="0" destOrd="0" presId="urn:microsoft.com/office/officeart/2005/8/layout/hierarchy2"/>
    <dgm:cxn modelId="{A115D9F4-844D-4B5B-8890-F4849C876BEC}" type="presOf" srcId="{6A6955FE-4CEB-43B5-BD2A-2CC4FD4269E4}" destId="{E51E5187-8236-4CC0-8D8F-284ADF761DD9}" srcOrd="0" destOrd="0" presId="urn:microsoft.com/office/officeart/2005/8/layout/hierarchy2"/>
    <dgm:cxn modelId="{5DC6EB63-01C2-42F1-81A4-4BFDD6447558}" srcId="{2E417CC8-270C-4BF7-BC0C-0E28DADE475A}" destId="{A8AB5351-4DF7-4C29-B763-C0F150C7EA60}" srcOrd="1" destOrd="0" parTransId="{21F48979-1749-4226-B84C-AF5335669E9C}" sibTransId="{DB183A89-065F-43A1-97B5-E64A52BEE233}"/>
    <dgm:cxn modelId="{A6473E19-500A-4B1F-B182-39E968D0D894}" srcId="{E37E292A-9082-4161-9A46-3A88BED2781B}" destId="{5120DC70-0B39-4BF1-98B4-14AB18517EB0}" srcOrd="0" destOrd="0" parTransId="{C63C3553-E90E-4F06-A139-AF3DA2B8B973}" sibTransId="{B8557AE9-5C3F-48C5-8038-A5BF4677A962}"/>
    <dgm:cxn modelId="{714C3EAE-4419-4C3C-A200-B8BC23166B71}" srcId="{F101CFFF-CDFA-4630-80D7-4CCE7C410E2D}" destId="{5FDDB63D-140D-470E-AE38-555428F2DB56}" srcOrd="2" destOrd="0" parTransId="{0DBACC8F-FC24-4CF3-9147-10A791A8C96A}" sibTransId="{86BE1BFA-7AE0-4C1B-A54E-4182F3EA8A6C}"/>
    <dgm:cxn modelId="{A6D225E7-51DC-40E3-9431-CCA3DCABA315}" srcId="{8AF9C988-4462-44C2-A521-C50216FA3EDE}" destId="{5F7D2834-36DF-416A-AB33-D29146DAF293}" srcOrd="0" destOrd="0" parTransId="{7D4C027B-0185-4B30-A361-49FE82D8D87D}" sibTransId="{4E9C59EA-2918-4FDA-9EE1-9667C0D1F148}"/>
    <dgm:cxn modelId="{BC1394DE-6D95-444E-895F-F1DE618D26A6}" type="presOf" srcId="{95FA3915-A4A1-4763-B3C9-81FCEE10FA03}" destId="{AAE6E09C-FDBB-4808-8B1A-934C1089BDA2}" srcOrd="0" destOrd="0" presId="urn:microsoft.com/office/officeart/2005/8/layout/hierarchy2"/>
    <dgm:cxn modelId="{FF53557E-5F09-4BBF-890A-145A1C3EE4C4}" type="presOf" srcId="{C714CFD0-CC46-4939-A550-2BD20AB24DF5}" destId="{84060722-7540-4DE8-8FFC-00C58DD20B13}" srcOrd="1" destOrd="0" presId="urn:microsoft.com/office/officeart/2005/8/layout/hierarchy2"/>
    <dgm:cxn modelId="{E6E2A1B8-65C8-42D9-A073-2EB9FD2027F8}" srcId="{C460C8E0-8B95-4FFF-A4BC-27BFA57237D0}" destId="{43C09CC3-E7CE-4054-8CE3-881F1561D14D}" srcOrd="1" destOrd="0" parTransId="{52C37C79-943B-4431-AC6C-9EFDC654D923}" sibTransId="{4FBEB9D0-E342-4D7B-A2F0-ED659C205D31}"/>
    <dgm:cxn modelId="{3D9879C6-6C29-4E83-B55B-C2AA59736765}" type="presOf" srcId="{C460C8E0-8B95-4FFF-A4BC-27BFA57237D0}" destId="{75F5A3AB-CED5-4CAF-9E04-2913DADD7C1B}" srcOrd="0" destOrd="0" presId="urn:microsoft.com/office/officeart/2005/8/layout/hierarchy2"/>
    <dgm:cxn modelId="{F8278D38-BFD1-4A88-9791-D815C8CE80FA}" type="presOf" srcId="{A8AB5351-4DF7-4C29-B763-C0F150C7EA60}" destId="{78C88AC4-F86A-46C4-8832-1D377E4324C3}" srcOrd="0" destOrd="0" presId="urn:microsoft.com/office/officeart/2005/8/layout/hierarchy2"/>
    <dgm:cxn modelId="{4BC203FE-E0FC-4714-89F3-47C441B7EC5E}" type="presOf" srcId="{815D31FA-2729-4ACB-8765-A8867FE5041E}" destId="{1845381F-7BB3-479E-86DF-1CE2D19D607C}" srcOrd="1" destOrd="0" presId="urn:microsoft.com/office/officeart/2005/8/layout/hierarchy2"/>
    <dgm:cxn modelId="{DA6A49A1-7B9C-4794-9E76-576949689F1B}" type="presOf" srcId="{52C37C79-943B-4431-AC6C-9EFDC654D923}" destId="{4FBB3CFA-AB77-42BC-9C8A-FB8371BEA2AE}" srcOrd="0" destOrd="0" presId="urn:microsoft.com/office/officeart/2005/8/layout/hierarchy2"/>
    <dgm:cxn modelId="{90E1025B-9FFD-472F-A27F-D5678EC49600}" type="presOf" srcId="{4F5890D3-C1D2-4321-957E-519ADE7AEFB2}" destId="{30F52E55-504F-4E39-B09F-3460BA584296}" srcOrd="1" destOrd="0" presId="urn:microsoft.com/office/officeart/2005/8/layout/hierarchy2"/>
    <dgm:cxn modelId="{1149B49F-11ED-4D6E-A084-FA6B5FA40A11}" type="presOf" srcId="{6A6955FE-4CEB-43B5-BD2A-2CC4FD4269E4}" destId="{3E8AB66D-669E-4C10-A7A7-661DB17ABA34}" srcOrd="1" destOrd="0" presId="urn:microsoft.com/office/officeart/2005/8/layout/hierarchy2"/>
    <dgm:cxn modelId="{DD07A6DD-E41F-4182-9B6A-3C637F7C69F2}" type="presOf" srcId="{5F7D2834-36DF-416A-AB33-D29146DAF293}" destId="{67E65125-4803-4642-A7D3-6908C3303D44}" srcOrd="0" destOrd="0" presId="urn:microsoft.com/office/officeart/2005/8/layout/hierarchy2"/>
    <dgm:cxn modelId="{F02ED91A-9558-42BA-B52D-0D87E1A42974}" type="presOf" srcId="{815D31FA-2729-4ACB-8765-A8867FE5041E}" destId="{D3C15ABE-697F-406A-876B-AD9E1AC6716E}" srcOrd="0" destOrd="0" presId="urn:microsoft.com/office/officeart/2005/8/layout/hierarchy2"/>
    <dgm:cxn modelId="{9B96F96C-7E35-450F-83C8-44746E156D2E}" srcId="{8AF9C988-4462-44C2-A521-C50216FA3EDE}" destId="{AAFD7DB0-128A-41F7-96FD-B850AF5A5AA8}" srcOrd="2" destOrd="0" parTransId="{2E546781-4D68-4C20-A03B-E24EFA11E89C}" sibTransId="{2011CA14-93C2-4317-9753-8CCB8EB63F2B}"/>
    <dgm:cxn modelId="{66E65DDB-92DE-48C1-8D82-DFB87C39C051}" type="presOf" srcId="{08407F7B-3B3E-457A-AA53-2C803C963C3E}" destId="{71AF8401-A8A5-4E09-8F33-2E131572718A}" srcOrd="0" destOrd="0" presId="urn:microsoft.com/office/officeart/2005/8/layout/hierarchy2"/>
    <dgm:cxn modelId="{21D5F509-F778-4AD4-9467-469594037C89}" type="presOf" srcId="{FA8AA305-581D-4E99-9F2F-85D8FEAA0E81}" destId="{5A675FE5-2277-47ED-8928-CEEDFED023E7}" srcOrd="1" destOrd="0" presId="urn:microsoft.com/office/officeart/2005/8/layout/hierarchy2"/>
    <dgm:cxn modelId="{576CBEA6-D5E8-4348-BCD1-020D7382E30C}" type="presOf" srcId="{BFACD8CE-B0E6-4C38-8179-3D0F791401E2}" destId="{83CA20DF-CC71-4DF4-B1FA-3AC82D936268}" srcOrd="0" destOrd="0" presId="urn:microsoft.com/office/officeart/2005/8/layout/hierarchy2"/>
    <dgm:cxn modelId="{24E49824-B400-4918-B260-0FCCA039B819}" type="presOf" srcId="{9096859E-8E08-4BF0-B2C0-DBFB1AE288CE}" destId="{F291EFBB-9578-4ACE-B495-92E505B515D9}" srcOrd="0" destOrd="0" presId="urn:microsoft.com/office/officeart/2005/8/layout/hierarchy2"/>
    <dgm:cxn modelId="{FFC76255-31FA-43EF-B771-40A8080496D3}" type="presOf" srcId="{5E68245D-89F6-4C5E-AC5C-51FAE504B387}" destId="{8264E8FF-716E-49B8-9E26-47FD921DE301}" srcOrd="1" destOrd="0" presId="urn:microsoft.com/office/officeart/2005/8/layout/hierarchy2"/>
    <dgm:cxn modelId="{17280CDB-ABEF-474C-A525-2FEC4824F72A}" srcId="{2E417CC8-270C-4BF7-BC0C-0E28DADE475A}" destId="{8A36A9D6-C744-4F45-8D11-3F5E65D1CFB9}" srcOrd="0" destOrd="0" parTransId="{EAF58FBE-9B89-4872-B88B-584C095D967F}" sibTransId="{507F0E06-5DE7-4E51-BF0B-1C4B40091EC1}"/>
    <dgm:cxn modelId="{D7BF10A3-75F4-4762-AF3D-1389B39A3392}" type="presOf" srcId="{8A36A9D6-C744-4F45-8D11-3F5E65D1CFB9}" destId="{0F6370B8-82A0-49A1-85F2-E71668462AE3}" srcOrd="0" destOrd="0" presId="urn:microsoft.com/office/officeart/2005/8/layout/hierarchy2"/>
    <dgm:cxn modelId="{47C0856E-CB4D-40C6-B80D-3C5A5FDDA65E}" srcId="{8AF9C988-4462-44C2-A521-C50216FA3EDE}" destId="{C460C8E0-8B95-4FFF-A4BC-27BFA57237D0}" srcOrd="1" destOrd="0" parTransId="{666DE5DD-2C3C-4019-8677-6A62BFBB29AB}" sibTransId="{8B007BB3-6366-4AF6-B4CC-2A7F7FA9B641}"/>
    <dgm:cxn modelId="{9E3BD24A-C2C8-4281-BC68-051DEFB2B052}" type="presOf" srcId="{EE07CD24-D780-4EC9-BE13-6E165FC35A23}" destId="{90A218F2-34BE-4AF4-ACAC-BE235083ADC8}" srcOrd="1" destOrd="0" presId="urn:microsoft.com/office/officeart/2005/8/layout/hierarchy2"/>
    <dgm:cxn modelId="{53028FEB-893F-4CEE-BEC2-14B3A79FA544}" type="presOf" srcId="{C714CFD0-CC46-4939-A550-2BD20AB24DF5}" destId="{0E7AF5F7-2EA0-4E67-B817-F35FE5AC704C}" srcOrd="0" destOrd="0" presId="urn:microsoft.com/office/officeart/2005/8/layout/hierarchy2"/>
    <dgm:cxn modelId="{0701C2DB-7229-411F-9271-679FCC9B8EAE}" type="presOf" srcId="{EE07CD24-D780-4EC9-BE13-6E165FC35A23}" destId="{43F081A6-FD9E-4272-9AB8-4F27EA92F433}" srcOrd="0" destOrd="0" presId="urn:microsoft.com/office/officeart/2005/8/layout/hierarchy2"/>
    <dgm:cxn modelId="{147B7828-CDA0-4093-9C21-FFF57FCA42E2}" srcId="{8A36A9D6-C744-4F45-8D11-3F5E65D1CFB9}" destId="{3A241567-A1AA-4FAD-BE8B-ECCA7AF17E80}" srcOrd="1" destOrd="0" parTransId="{6A6955FE-4CEB-43B5-BD2A-2CC4FD4269E4}" sibTransId="{353E1F38-ACF3-441B-BBE8-00E5FA28C682}"/>
    <dgm:cxn modelId="{28960543-A95A-4373-8259-1DC701DFDB34}" type="presOf" srcId="{7D4C027B-0185-4B30-A361-49FE82D8D87D}" destId="{DC7083CE-BAA5-424D-BC56-39937DFAF2A9}" srcOrd="1" destOrd="0" presId="urn:microsoft.com/office/officeart/2005/8/layout/hierarchy2"/>
    <dgm:cxn modelId="{8A85D4A7-0832-46ED-B6F5-E12A5A07FBB5}" type="presOf" srcId="{8AF9C988-4462-44C2-A521-C50216FA3EDE}" destId="{C642F7A6-2404-457C-A630-13ADBBCBE490}" srcOrd="0" destOrd="0" presId="urn:microsoft.com/office/officeart/2005/8/layout/hierarchy2"/>
    <dgm:cxn modelId="{2B60B1F5-DD90-418F-9306-530AB4ED4C64}" type="presOf" srcId="{5E68245D-89F6-4C5E-AC5C-51FAE504B387}" destId="{6B72E38E-3619-477A-9AD7-13FB7C6A3314}" srcOrd="0" destOrd="0" presId="urn:microsoft.com/office/officeart/2005/8/layout/hierarchy2"/>
    <dgm:cxn modelId="{E5A73C4B-CA18-4653-8800-7FF2132795B5}" type="presOf" srcId="{9CAEC403-FEFA-4829-9485-DA121FBD3472}" destId="{7ABBDEA1-2AE8-4173-A3E9-3B914CAAD1AC}" srcOrd="0" destOrd="0" presId="urn:microsoft.com/office/officeart/2005/8/layout/hierarchy2"/>
    <dgm:cxn modelId="{6B9F3893-6B88-4AB0-A8C7-5532EC4FD4EF}" type="presOf" srcId="{BD0873D2-870F-4266-8387-0CDBC6B17601}" destId="{A3465B14-C5B1-494C-A6B9-FBD22C39D124}" srcOrd="0" destOrd="0" presId="urn:microsoft.com/office/officeart/2005/8/layout/hierarchy2"/>
    <dgm:cxn modelId="{C323B1C6-0E49-46F9-A49F-74148D8BA2C4}" type="presOf" srcId="{666DE5DD-2C3C-4019-8677-6A62BFBB29AB}" destId="{F4421E52-5A82-4AD5-BF0C-764C5EF78412}" srcOrd="0" destOrd="0" presId="urn:microsoft.com/office/officeart/2005/8/layout/hierarchy2"/>
    <dgm:cxn modelId="{66C87A65-1D79-4A01-8C98-331143EFF182}" type="presOf" srcId="{FA8AA305-581D-4E99-9F2F-85D8FEAA0E81}" destId="{46905328-EEE7-431A-B0B5-06C6402B5FC1}" srcOrd="0" destOrd="0" presId="urn:microsoft.com/office/officeart/2005/8/layout/hierarchy2"/>
    <dgm:cxn modelId="{9DDD35A4-C054-4869-B76F-D2034722E04E}" type="presOf" srcId="{E37E292A-9082-4161-9A46-3A88BED2781B}" destId="{817DE043-51DD-4C01-AED8-CEC948F890B9}" srcOrd="0" destOrd="0" presId="urn:microsoft.com/office/officeart/2005/8/layout/hierarchy2"/>
    <dgm:cxn modelId="{37B9FC90-77CA-421D-A7A2-F28404842A70}" srcId="{8AF9C988-4462-44C2-A521-C50216FA3EDE}" destId="{2E417CC8-270C-4BF7-BC0C-0E28DADE475A}" srcOrd="3" destOrd="0" parTransId="{7ED493D2-5C00-4AE0-B15B-17F49CF30B78}" sibTransId="{F76AAA15-0DC5-423F-9F05-0677302C0799}"/>
    <dgm:cxn modelId="{840C4240-9749-46D3-98FC-38FCEA1DD84A}" type="presOf" srcId="{863045FF-A1BC-432C-8C75-2B7F2A955803}" destId="{6C19E4D6-1E55-46D1-8943-61A2F8A73187}" srcOrd="0" destOrd="0" presId="urn:microsoft.com/office/officeart/2005/8/layout/hierarchy2"/>
    <dgm:cxn modelId="{59CC9B0F-C9B4-4F9E-B5EE-F37D16162DC1}" type="presOf" srcId="{30D25CA9-18A1-4148-AD2F-8A6885249992}" destId="{3754542C-17AA-4767-8EB4-A273968B2752}" srcOrd="0" destOrd="0" presId="urn:microsoft.com/office/officeart/2005/8/layout/hierarchy2"/>
    <dgm:cxn modelId="{3A034A50-07F1-43B2-B451-FD8FAD0FDD7F}" type="presOf" srcId="{454258BC-886B-437B-8561-4E2F4F8D8201}" destId="{3654CBAC-5A4E-4985-843B-91BD3DFBA691}" srcOrd="0" destOrd="0" presId="urn:microsoft.com/office/officeart/2005/8/layout/hierarchy2"/>
    <dgm:cxn modelId="{D1DAD3FF-9668-4861-9483-D67C1B47248E}" type="presOf" srcId="{CED66BB1-939A-40E1-BF7D-50B8C93A7F9E}" destId="{4169B277-CBBF-4D31-9AB6-582304BCEC83}" srcOrd="0" destOrd="0" presId="urn:microsoft.com/office/officeart/2005/8/layout/hierarchy2"/>
    <dgm:cxn modelId="{8414AE40-8814-44C4-88C8-98C03BC95048}" type="presOf" srcId="{BD0873D2-870F-4266-8387-0CDBC6B17601}" destId="{C5F5C1EE-28C4-4F00-BF3A-A5E62FA7DDAB}" srcOrd="1" destOrd="0" presId="urn:microsoft.com/office/officeart/2005/8/layout/hierarchy2"/>
    <dgm:cxn modelId="{29186E16-E00F-4D8B-BFF8-564461A89E7F}" srcId="{F101CFFF-CDFA-4630-80D7-4CCE7C410E2D}" destId="{863045FF-A1BC-432C-8C75-2B7F2A955803}" srcOrd="0" destOrd="0" parTransId="{454258BC-886B-437B-8561-4E2F4F8D8201}" sibTransId="{B4FA1340-B425-4BE1-9041-9630A51EA9BF}"/>
    <dgm:cxn modelId="{C0715DDE-4419-48BB-A3A8-4AD4BD8AC7A1}" type="presOf" srcId="{C3C1FBBF-745C-43E7-9528-45D505431362}" destId="{F406EB7E-78CA-47DE-AC4E-F74153043424}" srcOrd="0" destOrd="0" presId="urn:microsoft.com/office/officeart/2005/8/layout/hierarchy2"/>
    <dgm:cxn modelId="{76493499-19DC-43B9-96E8-AFFA4B2751E5}" srcId="{5120DC70-0B39-4BF1-98B4-14AB18517EB0}" destId="{8AF9C988-4462-44C2-A521-C50216FA3EDE}" srcOrd="0" destOrd="0" parTransId="{C3C1FBBF-745C-43E7-9528-45D505431362}" sibTransId="{7D001D78-B2E6-48FE-8F64-922304719F78}"/>
    <dgm:cxn modelId="{760D090C-B4BA-495F-95D1-26B251B49914}" type="presOf" srcId="{666DE5DD-2C3C-4019-8677-6A62BFBB29AB}" destId="{0E6E319A-04E9-444D-B4E2-88157E271DBE}" srcOrd="1" destOrd="0" presId="urn:microsoft.com/office/officeart/2005/8/layout/hierarchy2"/>
    <dgm:cxn modelId="{15647265-DA95-49E7-894D-C5B1EE370554}" srcId="{8A36A9D6-C744-4F45-8D11-3F5E65D1CFB9}" destId="{8C681A74-B53C-4EAD-BEAB-ED91D6A984D3}" srcOrd="2" destOrd="0" parTransId="{5E68245D-89F6-4C5E-AC5C-51FAE504B387}" sibTransId="{3600CCFE-C782-47DC-8FD5-1DA2284BF0BB}"/>
    <dgm:cxn modelId="{7AFA6FDE-0A52-4EFE-A9D6-D1337421CB86}" srcId="{F101CFFF-CDFA-4630-80D7-4CCE7C410E2D}" destId="{265F665F-063E-4214-AFEF-D8C614A2FB6A}" srcOrd="1" destOrd="0" parTransId="{4F5890D3-C1D2-4321-957E-519ADE7AEFB2}" sibTransId="{FED25B84-19A9-4BD9-A1CD-FFC0EE43AE62}"/>
    <dgm:cxn modelId="{774A3121-3253-4871-BB70-3FED96B9DAB1}" type="presOf" srcId="{52C37C79-943B-4431-AC6C-9EFDC654D923}" destId="{B8E076AD-0D22-4962-A502-9248F63EC25E}" srcOrd="1" destOrd="0" presId="urn:microsoft.com/office/officeart/2005/8/layout/hierarchy2"/>
    <dgm:cxn modelId="{71CFC3D7-1B07-4CE0-A271-7FB64E459ABF}" srcId="{5120DC70-0B39-4BF1-98B4-14AB18517EB0}" destId="{EDA0DA4C-A64E-45C2-9200-601941CB9A34}" srcOrd="1" destOrd="0" parTransId="{C714CFD0-CC46-4939-A550-2BD20AB24DF5}" sibTransId="{E14DD6E2-3993-4E00-BA1C-576D7B1E7FD9}"/>
    <dgm:cxn modelId="{75DAE906-95A1-43C0-ACFE-0D073BFA4A34}" type="presOf" srcId="{5FDDB63D-140D-470E-AE38-555428F2DB56}" destId="{7BE81AFD-F0FF-4E16-9C86-721DD646FA75}" srcOrd="0" destOrd="0" presId="urn:microsoft.com/office/officeart/2005/8/layout/hierarchy2"/>
    <dgm:cxn modelId="{8480834C-C607-4A29-942C-0DE95107B8E5}" srcId="{43C09CC3-E7CE-4054-8CE3-881F1561D14D}" destId="{95FA3915-A4A1-4763-B3C9-81FCEE10FA03}" srcOrd="1" destOrd="0" parTransId="{CED66BB1-939A-40E1-BF7D-50B8C93A7F9E}" sibTransId="{6D65075F-EF41-482A-9200-D34C0F638F4E}"/>
    <dgm:cxn modelId="{7C9F1E1F-D8D2-478D-AA3A-E4DD237170CA}" type="presOf" srcId="{7ED493D2-5C00-4AE0-B15B-17F49CF30B78}" destId="{E52C8532-ED89-484C-94A2-D3016E52C29F}" srcOrd="0" destOrd="0" presId="urn:microsoft.com/office/officeart/2005/8/layout/hierarchy2"/>
    <dgm:cxn modelId="{8B31DA2E-2BEE-48D6-A79B-5156B781D04D}" srcId="{43C09CC3-E7CE-4054-8CE3-881F1561D14D}" destId="{9096859E-8E08-4BF0-B2C0-DBFB1AE288CE}" srcOrd="0" destOrd="0" parTransId="{9CAEC403-FEFA-4829-9485-DA121FBD3472}" sibTransId="{CCFFF72E-2CF4-4427-93AA-8E3C1A931329}"/>
    <dgm:cxn modelId="{A48A7226-5CF7-4A4D-874F-5729A07C762B}" srcId="{43C09CC3-E7CE-4054-8CE3-881F1561D14D}" destId="{BFACD8CE-B0E6-4C38-8179-3D0F791401E2}" srcOrd="2" destOrd="0" parTransId="{EE07CD24-D780-4EC9-BE13-6E165FC35A23}" sibTransId="{1EFA2A9C-4B40-4A72-BC59-BF279C64AB5A}"/>
    <dgm:cxn modelId="{A26C07B5-A25B-4329-AB3A-1FF7F73B83F5}" srcId="{8A36A9D6-C744-4F45-8D11-3F5E65D1CFB9}" destId="{30D25CA9-18A1-4148-AD2F-8A6885249992}" srcOrd="0" destOrd="0" parTransId="{815D31FA-2729-4ACB-8765-A8867FE5041E}" sibTransId="{AF410347-5F83-4890-8043-A6C5410A8347}"/>
    <dgm:cxn modelId="{247C7AC3-5887-4D29-928D-3757CD3F5CB2}" type="presOf" srcId="{454258BC-886B-437B-8561-4E2F4F8D8201}" destId="{0F7DC92D-1BC2-4044-B5A8-CD614871582B}" srcOrd="1" destOrd="0" presId="urn:microsoft.com/office/officeart/2005/8/layout/hierarchy2"/>
    <dgm:cxn modelId="{61F35A29-15B8-4CEA-9B95-19CCA3E80C01}" type="presOf" srcId="{EAF58FBE-9B89-4872-B88B-584C095D967F}" destId="{4385AF8F-A605-46D3-B96A-449A672EE80F}" srcOrd="0" destOrd="0" presId="urn:microsoft.com/office/officeart/2005/8/layout/hierarchy2"/>
    <dgm:cxn modelId="{E9FF919F-140D-477A-8016-F8AF6DB5C422}" type="presOf" srcId="{CED66BB1-939A-40E1-BF7D-50B8C93A7F9E}" destId="{F863250E-6A92-4B85-9D64-92EE59622849}" srcOrd="1" destOrd="0" presId="urn:microsoft.com/office/officeart/2005/8/layout/hierarchy2"/>
    <dgm:cxn modelId="{869BA7C8-21D1-451C-8264-7B001AA0ABE3}" type="presOf" srcId="{8C681A74-B53C-4EAD-BEAB-ED91D6A984D3}" destId="{6A50105D-94FB-4172-AF92-D1D0BA207452}" srcOrd="0" destOrd="0" presId="urn:microsoft.com/office/officeart/2005/8/layout/hierarchy2"/>
    <dgm:cxn modelId="{21F58E6F-5873-4C8A-9221-AC245295A921}" type="presOf" srcId="{EAF58FBE-9B89-4872-B88B-584C095D967F}" destId="{30541451-27C7-43DB-BF4B-4172557C2A34}" srcOrd="1" destOrd="0" presId="urn:microsoft.com/office/officeart/2005/8/layout/hierarchy2"/>
    <dgm:cxn modelId="{9D6DEE78-77CD-4769-8F9D-6B4E60B12420}" type="presOf" srcId="{AAFD7DB0-128A-41F7-96FD-B850AF5A5AA8}" destId="{8958F04B-12E5-4789-BB28-A1C5449EE968}" srcOrd="0" destOrd="0" presId="urn:microsoft.com/office/officeart/2005/8/layout/hierarchy2"/>
    <dgm:cxn modelId="{44F8ED67-AFD9-4DC7-A656-897E9930F94C}" type="presOf" srcId="{7ED493D2-5C00-4AE0-B15B-17F49CF30B78}" destId="{70BD50CA-71B6-46F2-9DD7-F3AFF28FB8A0}" srcOrd="1" destOrd="0" presId="urn:microsoft.com/office/officeart/2005/8/layout/hierarchy2"/>
    <dgm:cxn modelId="{B4AC2F91-2753-43C8-945E-4C5AF4C79F81}" type="presOf" srcId="{0DBACC8F-FC24-4CF3-9147-10A791A8C96A}" destId="{1D077F8F-5A58-4C7B-B7E7-AC6D63A0B909}" srcOrd="0" destOrd="0" presId="urn:microsoft.com/office/officeart/2005/8/layout/hierarchy2"/>
    <dgm:cxn modelId="{AFEE4F3A-0979-4036-AC1A-35A2C2AAA4B5}" type="presParOf" srcId="{817DE043-51DD-4C01-AED8-CEC948F890B9}" destId="{0B2513F8-9FA0-4B13-AF4C-B4DFB2874298}" srcOrd="0" destOrd="0" presId="urn:microsoft.com/office/officeart/2005/8/layout/hierarchy2"/>
    <dgm:cxn modelId="{6C509092-05AF-4B67-9A63-86960E2924A9}" type="presParOf" srcId="{0B2513F8-9FA0-4B13-AF4C-B4DFB2874298}" destId="{7D8C9845-2926-4A98-8332-6BA67A0CBE59}" srcOrd="0" destOrd="0" presId="urn:microsoft.com/office/officeart/2005/8/layout/hierarchy2"/>
    <dgm:cxn modelId="{8F53C46A-72D4-482B-85B6-F9B6A1F2D8AB}" type="presParOf" srcId="{0B2513F8-9FA0-4B13-AF4C-B4DFB2874298}" destId="{F12DC226-9E76-4299-900D-668181614861}" srcOrd="1" destOrd="0" presId="urn:microsoft.com/office/officeart/2005/8/layout/hierarchy2"/>
    <dgm:cxn modelId="{CD8CC2F5-C981-4045-A910-92C7A91C1481}" type="presParOf" srcId="{F12DC226-9E76-4299-900D-668181614861}" destId="{F406EB7E-78CA-47DE-AC4E-F74153043424}" srcOrd="0" destOrd="0" presId="urn:microsoft.com/office/officeart/2005/8/layout/hierarchy2"/>
    <dgm:cxn modelId="{B9614EBB-2FF1-433D-A885-4AA1FBBBE506}" type="presParOf" srcId="{F406EB7E-78CA-47DE-AC4E-F74153043424}" destId="{86DA7D44-6134-4E97-93C1-68DD59E72BA7}" srcOrd="0" destOrd="0" presId="urn:microsoft.com/office/officeart/2005/8/layout/hierarchy2"/>
    <dgm:cxn modelId="{2E958CE3-476D-47CB-982E-B92EA4A74681}" type="presParOf" srcId="{F12DC226-9E76-4299-900D-668181614861}" destId="{5FF7B144-506C-4ABD-97DA-2A00F38CAF70}" srcOrd="1" destOrd="0" presId="urn:microsoft.com/office/officeart/2005/8/layout/hierarchy2"/>
    <dgm:cxn modelId="{C7CA62D5-097B-4AB0-8DFF-0D83856E4CDB}" type="presParOf" srcId="{5FF7B144-506C-4ABD-97DA-2A00F38CAF70}" destId="{C642F7A6-2404-457C-A630-13ADBBCBE490}" srcOrd="0" destOrd="0" presId="urn:microsoft.com/office/officeart/2005/8/layout/hierarchy2"/>
    <dgm:cxn modelId="{7B1DCE62-13ED-4B82-9217-8EAF6DD788BB}" type="presParOf" srcId="{5FF7B144-506C-4ABD-97DA-2A00F38CAF70}" destId="{49F2F0FB-B16C-43AD-8D6D-C48C66B7D79F}" srcOrd="1" destOrd="0" presId="urn:microsoft.com/office/officeart/2005/8/layout/hierarchy2"/>
    <dgm:cxn modelId="{6A752BBA-CC47-454D-B433-275CFC8603A3}" type="presParOf" srcId="{49F2F0FB-B16C-43AD-8D6D-C48C66B7D79F}" destId="{80E49468-DF75-40DD-8D8B-5C08E6BB44EE}" srcOrd="0" destOrd="0" presId="urn:microsoft.com/office/officeart/2005/8/layout/hierarchy2"/>
    <dgm:cxn modelId="{E14B2A11-7BCC-4374-A795-6C656DBE419E}" type="presParOf" srcId="{80E49468-DF75-40DD-8D8B-5C08E6BB44EE}" destId="{DC7083CE-BAA5-424D-BC56-39937DFAF2A9}" srcOrd="0" destOrd="0" presId="urn:microsoft.com/office/officeart/2005/8/layout/hierarchy2"/>
    <dgm:cxn modelId="{AADAB6BC-A162-4E52-86D1-3A4EF9713A4F}" type="presParOf" srcId="{49F2F0FB-B16C-43AD-8D6D-C48C66B7D79F}" destId="{82B55DE9-1701-496F-9321-E3BB8BE4499F}" srcOrd="1" destOrd="0" presId="urn:microsoft.com/office/officeart/2005/8/layout/hierarchy2"/>
    <dgm:cxn modelId="{3CCF71A3-62AF-4019-A1B8-B4283CE24671}" type="presParOf" srcId="{82B55DE9-1701-496F-9321-E3BB8BE4499F}" destId="{67E65125-4803-4642-A7D3-6908C3303D44}" srcOrd="0" destOrd="0" presId="urn:microsoft.com/office/officeart/2005/8/layout/hierarchy2"/>
    <dgm:cxn modelId="{5AB6C8DC-B875-4CA3-9C62-59E8754271BF}" type="presParOf" srcId="{82B55DE9-1701-496F-9321-E3BB8BE4499F}" destId="{E8BFDD92-4E91-45DD-97B2-2C8F992F7755}" srcOrd="1" destOrd="0" presId="urn:microsoft.com/office/officeart/2005/8/layout/hierarchy2"/>
    <dgm:cxn modelId="{6A48AB9C-7F50-4129-B927-9D0C21DF5D46}" type="presParOf" srcId="{49F2F0FB-B16C-43AD-8D6D-C48C66B7D79F}" destId="{F4421E52-5A82-4AD5-BF0C-764C5EF78412}" srcOrd="2" destOrd="0" presId="urn:microsoft.com/office/officeart/2005/8/layout/hierarchy2"/>
    <dgm:cxn modelId="{A9DA5E3B-B3B2-4477-A8D2-CA2C9A8C6838}" type="presParOf" srcId="{F4421E52-5A82-4AD5-BF0C-764C5EF78412}" destId="{0E6E319A-04E9-444D-B4E2-88157E271DBE}" srcOrd="0" destOrd="0" presId="urn:microsoft.com/office/officeart/2005/8/layout/hierarchy2"/>
    <dgm:cxn modelId="{CBC278F8-EE49-489E-A87A-581E2FE19DAC}" type="presParOf" srcId="{49F2F0FB-B16C-43AD-8D6D-C48C66B7D79F}" destId="{10AADC03-AA86-470C-B719-C247A903B9BE}" srcOrd="3" destOrd="0" presId="urn:microsoft.com/office/officeart/2005/8/layout/hierarchy2"/>
    <dgm:cxn modelId="{0047DF5D-68D6-44AE-89F5-55E7F34A9A6A}" type="presParOf" srcId="{10AADC03-AA86-470C-B719-C247A903B9BE}" destId="{75F5A3AB-CED5-4CAF-9E04-2913DADD7C1B}" srcOrd="0" destOrd="0" presId="urn:microsoft.com/office/officeart/2005/8/layout/hierarchy2"/>
    <dgm:cxn modelId="{A70D752D-2047-4E5E-89B4-1B317758F5B5}" type="presParOf" srcId="{10AADC03-AA86-470C-B719-C247A903B9BE}" destId="{A2AB5775-F43A-46F4-9D8B-1CA07A14535C}" srcOrd="1" destOrd="0" presId="urn:microsoft.com/office/officeart/2005/8/layout/hierarchy2"/>
    <dgm:cxn modelId="{6E276E27-F326-4462-80F4-C2A3EC8ED1F9}" type="presParOf" srcId="{A2AB5775-F43A-46F4-9D8B-1CA07A14535C}" destId="{46905328-EEE7-431A-B0B5-06C6402B5FC1}" srcOrd="0" destOrd="0" presId="urn:microsoft.com/office/officeart/2005/8/layout/hierarchy2"/>
    <dgm:cxn modelId="{F05D06B7-BAAD-4A4A-9862-BDD34E1FE83C}" type="presParOf" srcId="{46905328-EEE7-431A-B0B5-06C6402B5FC1}" destId="{5A675FE5-2277-47ED-8928-CEEDFED023E7}" srcOrd="0" destOrd="0" presId="urn:microsoft.com/office/officeart/2005/8/layout/hierarchy2"/>
    <dgm:cxn modelId="{000F53E3-BDD8-427C-8CE1-7780F09C3C89}" type="presParOf" srcId="{A2AB5775-F43A-46F4-9D8B-1CA07A14535C}" destId="{1905C9F5-4F0F-41ED-895F-F87E66FF0975}" srcOrd="1" destOrd="0" presId="urn:microsoft.com/office/officeart/2005/8/layout/hierarchy2"/>
    <dgm:cxn modelId="{729F7B29-242E-4499-825C-CC6BD16704C4}" type="presParOf" srcId="{1905C9F5-4F0F-41ED-895F-F87E66FF0975}" destId="{00342183-D0C6-4EE7-9232-63DD57B552DE}" srcOrd="0" destOrd="0" presId="urn:microsoft.com/office/officeart/2005/8/layout/hierarchy2"/>
    <dgm:cxn modelId="{36303660-C6DE-41DB-9344-67540DCD59FD}" type="presParOf" srcId="{1905C9F5-4F0F-41ED-895F-F87E66FF0975}" destId="{77161EA7-2B23-4644-8FB3-4E212C2D00F6}" srcOrd="1" destOrd="0" presId="urn:microsoft.com/office/officeart/2005/8/layout/hierarchy2"/>
    <dgm:cxn modelId="{B99E93A4-E2AB-4C0F-9B66-69A2CB22DE80}" type="presParOf" srcId="{77161EA7-2B23-4644-8FB3-4E212C2D00F6}" destId="{3654CBAC-5A4E-4985-843B-91BD3DFBA691}" srcOrd="0" destOrd="0" presId="urn:microsoft.com/office/officeart/2005/8/layout/hierarchy2"/>
    <dgm:cxn modelId="{3946DC5E-11B5-41DF-B300-5324FF06640D}" type="presParOf" srcId="{3654CBAC-5A4E-4985-843B-91BD3DFBA691}" destId="{0F7DC92D-1BC2-4044-B5A8-CD614871582B}" srcOrd="0" destOrd="0" presId="urn:microsoft.com/office/officeart/2005/8/layout/hierarchy2"/>
    <dgm:cxn modelId="{4CDD4E97-CF0E-4492-A610-A58A2503753B}" type="presParOf" srcId="{77161EA7-2B23-4644-8FB3-4E212C2D00F6}" destId="{255AAE92-47C1-4EB2-BE01-42CB69047185}" srcOrd="1" destOrd="0" presId="urn:microsoft.com/office/officeart/2005/8/layout/hierarchy2"/>
    <dgm:cxn modelId="{1B18D5AD-4D27-40F9-A0C8-948D1C9DC62A}" type="presParOf" srcId="{255AAE92-47C1-4EB2-BE01-42CB69047185}" destId="{6C19E4D6-1E55-46D1-8943-61A2F8A73187}" srcOrd="0" destOrd="0" presId="urn:microsoft.com/office/officeart/2005/8/layout/hierarchy2"/>
    <dgm:cxn modelId="{A9472B95-BDC4-4EE4-B5AA-3CF487FBEC66}" type="presParOf" srcId="{255AAE92-47C1-4EB2-BE01-42CB69047185}" destId="{FD67FB73-6787-4295-A098-DF356C793E58}" srcOrd="1" destOrd="0" presId="urn:microsoft.com/office/officeart/2005/8/layout/hierarchy2"/>
    <dgm:cxn modelId="{FA1A53B5-8DB3-49EE-AF42-319F0D258A10}" type="presParOf" srcId="{77161EA7-2B23-4644-8FB3-4E212C2D00F6}" destId="{E70ADFA8-06C1-4121-B357-B4DD6C0E4EE6}" srcOrd="2" destOrd="0" presId="urn:microsoft.com/office/officeart/2005/8/layout/hierarchy2"/>
    <dgm:cxn modelId="{3A486987-40CE-413B-AC1C-70B29F768D63}" type="presParOf" srcId="{E70ADFA8-06C1-4121-B357-B4DD6C0E4EE6}" destId="{30F52E55-504F-4E39-B09F-3460BA584296}" srcOrd="0" destOrd="0" presId="urn:microsoft.com/office/officeart/2005/8/layout/hierarchy2"/>
    <dgm:cxn modelId="{E2A91F3B-93A8-4BEF-9DFB-59992EEF76CF}" type="presParOf" srcId="{77161EA7-2B23-4644-8FB3-4E212C2D00F6}" destId="{AD522A77-EB9E-4654-B2CF-1FE58B4E0889}" srcOrd="3" destOrd="0" presId="urn:microsoft.com/office/officeart/2005/8/layout/hierarchy2"/>
    <dgm:cxn modelId="{E2E55465-8439-4286-A178-2DCD96970C0E}" type="presParOf" srcId="{AD522A77-EB9E-4654-B2CF-1FE58B4E0889}" destId="{19F635ED-1C85-47D4-86EF-1C85F97285DB}" srcOrd="0" destOrd="0" presId="urn:microsoft.com/office/officeart/2005/8/layout/hierarchy2"/>
    <dgm:cxn modelId="{BCA2E2D7-0FCB-4A5E-B60A-29D6A446278F}" type="presParOf" srcId="{AD522A77-EB9E-4654-B2CF-1FE58B4E0889}" destId="{CAFD5E31-C927-4AD8-ABCF-D15CC32B13EE}" srcOrd="1" destOrd="0" presId="urn:microsoft.com/office/officeart/2005/8/layout/hierarchy2"/>
    <dgm:cxn modelId="{DAECDF0E-419E-4D8D-923E-9E2071290F08}" type="presParOf" srcId="{77161EA7-2B23-4644-8FB3-4E212C2D00F6}" destId="{1D077F8F-5A58-4C7B-B7E7-AC6D63A0B909}" srcOrd="4" destOrd="0" presId="urn:microsoft.com/office/officeart/2005/8/layout/hierarchy2"/>
    <dgm:cxn modelId="{16178361-6454-4027-BE3E-9C3D35FF6045}" type="presParOf" srcId="{1D077F8F-5A58-4C7B-B7E7-AC6D63A0B909}" destId="{BAFFCC4C-2E2F-4B29-8157-09FC6F4200C4}" srcOrd="0" destOrd="0" presId="urn:microsoft.com/office/officeart/2005/8/layout/hierarchy2"/>
    <dgm:cxn modelId="{61445B22-AC10-48D6-9612-9D2D93503C5C}" type="presParOf" srcId="{77161EA7-2B23-4644-8FB3-4E212C2D00F6}" destId="{37FFEDEE-899B-4A94-8C5C-CE3544960DA2}" srcOrd="5" destOrd="0" presId="urn:microsoft.com/office/officeart/2005/8/layout/hierarchy2"/>
    <dgm:cxn modelId="{4FFAF22F-F043-434E-A9EC-8C40D1745CFC}" type="presParOf" srcId="{37FFEDEE-899B-4A94-8C5C-CE3544960DA2}" destId="{7BE81AFD-F0FF-4E16-9C86-721DD646FA75}" srcOrd="0" destOrd="0" presId="urn:microsoft.com/office/officeart/2005/8/layout/hierarchy2"/>
    <dgm:cxn modelId="{4C6783E4-6130-4099-8C79-BEF1923E09A4}" type="presParOf" srcId="{37FFEDEE-899B-4A94-8C5C-CE3544960DA2}" destId="{C44596A7-4B6D-449E-82F0-8D6D740D2F7C}" srcOrd="1" destOrd="0" presId="urn:microsoft.com/office/officeart/2005/8/layout/hierarchy2"/>
    <dgm:cxn modelId="{29BFF295-A88C-44F5-B911-2044282F5AD4}" type="presParOf" srcId="{A2AB5775-F43A-46F4-9D8B-1CA07A14535C}" destId="{4FBB3CFA-AB77-42BC-9C8A-FB8371BEA2AE}" srcOrd="2" destOrd="0" presId="urn:microsoft.com/office/officeart/2005/8/layout/hierarchy2"/>
    <dgm:cxn modelId="{DE7FFD5E-30EB-4297-8DB5-9995F76B05FD}" type="presParOf" srcId="{4FBB3CFA-AB77-42BC-9C8A-FB8371BEA2AE}" destId="{B8E076AD-0D22-4962-A502-9248F63EC25E}" srcOrd="0" destOrd="0" presId="urn:microsoft.com/office/officeart/2005/8/layout/hierarchy2"/>
    <dgm:cxn modelId="{37F35881-7D73-484B-AF51-4D6E71C54428}" type="presParOf" srcId="{A2AB5775-F43A-46F4-9D8B-1CA07A14535C}" destId="{E3F3761F-E771-4FCF-8471-C58B9FE8E6F6}" srcOrd="3" destOrd="0" presId="urn:microsoft.com/office/officeart/2005/8/layout/hierarchy2"/>
    <dgm:cxn modelId="{0FBB5DA0-068E-42A5-AAFC-16F3FE7E6809}" type="presParOf" srcId="{E3F3761F-E771-4FCF-8471-C58B9FE8E6F6}" destId="{E227B1A3-DE0B-47AC-BDC6-6180E5636B02}" srcOrd="0" destOrd="0" presId="urn:microsoft.com/office/officeart/2005/8/layout/hierarchy2"/>
    <dgm:cxn modelId="{49EC358D-4609-48D2-B4A1-A1F267BDFB05}" type="presParOf" srcId="{E3F3761F-E771-4FCF-8471-C58B9FE8E6F6}" destId="{1131E2CC-BCA7-44D8-BB7B-1F31AA13E902}" srcOrd="1" destOrd="0" presId="urn:microsoft.com/office/officeart/2005/8/layout/hierarchy2"/>
    <dgm:cxn modelId="{89B1F2BA-0582-488B-8A57-B0A3E46CC2E4}" type="presParOf" srcId="{1131E2CC-BCA7-44D8-BB7B-1F31AA13E902}" destId="{7ABBDEA1-2AE8-4173-A3E9-3B914CAAD1AC}" srcOrd="0" destOrd="0" presId="urn:microsoft.com/office/officeart/2005/8/layout/hierarchy2"/>
    <dgm:cxn modelId="{90638F9E-EEB4-4A9B-9A5B-C33D5A94E93D}" type="presParOf" srcId="{7ABBDEA1-2AE8-4173-A3E9-3B914CAAD1AC}" destId="{6C0D33FB-AF18-428F-90FD-B0803E426A20}" srcOrd="0" destOrd="0" presId="urn:microsoft.com/office/officeart/2005/8/layout/hierarchy2"/>
    <dgm:cxn modelId="{C25FBB2A-AA60-41F1-B87C-0B2177D6F3A8}" type="presParOf" srcId="{1131E2CC-BCA7-44D8-BB7B-1F31AA13E902}" destId="{17EECF1F-18DF-4829-AE57-7D26FFBEA164}" srcOrd="1" destOrd="0" presId="urn:microsoft.com/office/officeart/2005/8/layout/hierarchy2"/>
    <dgm:cxn modelId="{8E98EE39-74C5-4269-9B67-1286E8BE8871}" type="presParOf" srcId="{17EECF1F-18DF-4829-AE57-7D26FFBEA164}" destId="{F291EFBB-9578-4ACE-B495-92E505B515D9}" srcOrd="0" destOrd="0" presId="urn:microsoft.com/office/officeart/2005/8/layout/hierarchy2"/>
    <dgm:cxn modelId="{29CD9538-A986-4538-91E8-1BE8BBAA538D}" type="presParOf" srcId="{17EECF1F-18DF-4829-AE57-7D26FFBEA164}" destId="{3135A9DD-61A2-4231-973D-FC126FECDDC2}" srcOrd="1" destOrd="0" presId="urn:microsoft.com/office/officeart/2005/8/layout/hierarchy2"/>
    <dgm:cxn modelId="{F897C8C4-CADB-449A-92DE-50393A6B38BD}" type="presParOf" srcId="{1131E2CC-BCA7-44D8-BB7B-1F31AA13E902}" destId="{4169B277-CBBF-4D31-9AB6-582304BCEC83}" srcOrd="2" destOrd="0" presId="urn:microsoft.com/office/officeart/2005/8/layout/hierarchy2"/>
    <dgm:cxn modelId="{CCA716D2-6542-4F41-81DF-31F063E82BE0}" type="presParOf" srcId="{4169B277-CBBF-4D31-9AB6-582304BCEC83}" destId="{F863250E-6A92-4B85-9D64-92EE59622849}" srcOrd="0" destOrd="0" presId="urn:microsoft.com/office/officeart/2005/8/layout/hierarchy2"/>
    <dgm:cxn modelId="{D9D2B9F0-C446-41FD-939D-3DB7E1BE4A29}" type="presParOf" srcId="{1131E2CC-BCA7-44D8-BB7B-1F31AA13E902}" destId="{B595CC6F-FB9C-4AAB-9829-E7733C305E89}" srcOrd="3" destOrd="0" presId="urn:microsoft.com/office/officeart/2005/8/layout/hierarchy2"/>
    <dgm:cxn modelId="{1F460780-7B07-4CE2-A2C0-8675AE4B4BA1}" type="presParOf" srcId="{B595CC6F-FB9C-4AAB-9829-E7733C305E89}" destId="{AAE6E09C-FDBB-4808-8B1A-934C1089BDA2}" srcOrd="0" destOrd="0" presId="urn:microsoft.com/office/officeart/2005/8/layout/hierarchy2"/>
    <dgm:cxn modelId="{46BD9245-91D8-42A5-A938-DB6B56D9BC3E}" type="presParOf" srcId="{B595CC6F-FB9C-4AAB-9829-E7733C305E89}" destId="{F7167153-730C-47E6-8C2F-FF382231EBDF}" srcOrd="1" destOrd="0" presId="urn:microsoft.com/office/officeart/2005/8/layout/hierarchy2"/>
    <dgm:cxn modelId="{0EBB883A-83C1-4D9A-B568-4223785FFF20}" type="presParOf" srcId="{1131E2CC-BCA7-44D8-BB7B-1F31AA13E902}" destId="{43F081A6-FD9E-4272-9AB8-4F27EA92F433}" srcOrd="4" destOrd="0" presId="urn:microsoft.com/office/officeart/2005/8/layout/hierarchy2"/>
    <dgm:cxn modelId="{0C9FEE2F-965D-4C4F-BA17-D80A72BA04AD}" type="presParOf" srcId="{43F081A6-FD9E-4272-9AB8-4F27EA92F433}" destId="{90A218F2-34BE-4AF4-ACAC-BE235083ADC8}" srcOrd="0" destOrd="0" presId="urn:microsoft.com/office/officeart/2005/8/layout/hierarchy2"/>
    <dgm:cxn modelId="{C8668FBD-25B3-4534-8644-CCA0A26F7571}" type="presParOf" srcId="{1131E2CC-BCA7-44D8-BB7B-1F31AA13E902}" destId="{7D7194A9-3B66-4EF2-A7D3-404F4D2F85CD}" srcOrd="5" destOrd="0" presId="urn:microsoft.com/office/officeart/2005/8/layout/hierarchy2"/>
    <dgm:cxn modelId="{C896F1D8-44AD-466F-96E1-76A53A0CDFC1}" type="presParOf" srcId="{7D7194A9-3B66-4EF2-A7D3-404F4D2F85CD}" destId="{83CA20DF-CC71-4DF4-B1FA-3AC82D936268}" srcOrd="0" destOrd="0" presId="urn:microsoft.com/office/officeart/2005/8/layout/hierarchy2"/>
    <dgm:cxn modelId="{33A9B79A-8570-456D-A1FA-4CA61E194DFD}" type="presParOf" srcId="{7D7194A9-3B66-4EF2-A7D3-404F4D2F85CD}" destId="{9EDB58EA-951E-454A-8973-382E053BA328}" srcOrd="1" destOrd="0" presId="urn:microsoft.com/office/officeart/2005/8/layout/hierarchy2"/>
    <dgm:cxn modelId="{EE877233-C067-45F3-8D7F-B7E206A77336}" type="presParOf" srcId="{49F2F0FB-B16C-43AD-8D6D-C48C66B7D79F}" destId="{B95D2D9E-79F6-449D-B7EF-C88488F0064D}" srcOrd="4" destOrd="0" presId="urn:microsoft.com/office/officeart/2005/8/layout/hierarchy2"/>
    <dgm:cxn modelId="{AC239F98-C5A7-40ED-9790-A068EA2C81AB}" type="presParOf" srcId="{B95D2D9E-79F6-449D-B7EF-C88488F0064D}" destId="{21844D20-C85A-45CE-916B-19EAA4F42CA7}" srcOrd="0" destOrd="0" presId="urn:microsoft.com/office/officeart/2005/8/layout/hierarchy2"/>
    <dgm:cxn modelId="{31B33649-AEA1-4839-9F42-FD75546E2C86}" type="presParOf" srcId="{49F2F0FB-B16C-43AD-8D6D-C48C66B7D79F}" destId="{443CF34F-83EC-448F-A2D2-B27B287B8F21}" srcOrd="5" destOrd="0" presId="urn:microsoft.com/office/officeart/2005/8/layout/hierarchy2"/>
    <dgm:cxn modelId="{933D999E-ACB5-40C4-ACFB-549DE89600E7}" type="presParOf" srcId="{443CF34F-83EC-448F-A2D2-B27B287B8F21}" destId="{8958F04B-12E5-4789-BB28-A1C5449EE968}" srcOrd="0" destOrd="0" presId="urn:microsoft.com/office/officeart/2005/8/layout/hierarchy2"/>
    <dgm:cxn modelId="{F76910FE-63DA-4091-88B3-3F511BEC26A9}" type="presParOf" srcId="{443CF34F-83EC-448F-A2D2-B27B287B8F21}" destId="{03F61819-97E6-461E-AA8E-C90D9FAAC29C}" srcOrd="1" destOrd="0" presId="urn:microsoft.com/office/officeart/2005/8/layout/hierarchy2"/>
    <dgm:cxn modelId="{5093E94E-61B2-4B73-9E3A-4190783BBCEE}" type="presParOf" srcId="{03F61819-97E6-461E-AA8E-C90D9FAAC29C}" destId="{A3465B14-C5B1-494C-A6B9-FBD22C39D124}" srcOrd="0" destOrd="0" presId="urn:microsoft.com/office/officeart/2005/8/layout/hierarchy2"/>
    <dgm:cxn modelId="{47A16045-C9CB-4DDE-AD3D-822F397F71BA}" type="presParOf" srcId="{A3465B14-C5B1-494C-A6B9-FBD22C39D124}" destId="{C5F5C1EE-28C4-4F00-BF3A-A5E62FA7DDAB}" srcOrd="0" destOrd="0" presId="urn:microsoft.com/office/officeart/2005/8/layout/hierarchy2"/>
    <dgm:cxn modelId="{3345D24B-4674-4CDA-A5CE-58E41F39AF77}" type="presParOf" srcId="{03F61819-97E6-461E-AA8E-C90D9FAAC29C}" destId="{44E45868-E920-4C75-8F34-3594360EFB32}" srcOrd="1" destOrd="0" presId="urn:microsoft.com/office/officeart/2005/8/layout/hierarchy2"/>
    <dgm:cxn modelId="{AFC3FBDA-8023-4D9C-9614-FA5AFDD8633F}" type="presParOf" srcId="{44E45868-E920-4C75-8F34-3594360EFB32}" destId="{71AF8401-A8A5-4E09-8F33-2E131572718A}" srcOrd="0" destOrd="0" presId="urn:microsoft.com/office/officeart/2005/8/layout/hierarchy2"/>
    <dgm:cxn modelId="{41F4B4E7-F1A1-48F2-8972-99BBF18509B0}" type="presParOf" srcId="{44E45868-E920-4C75-8F34-3594360EFB32}" destId="{5B59BF35-51C0-4DCB-BC9E-CC22061037FD}" srcOrd="1" destOrd="0" presId="urn:microsoft.com/office/officeart/2005/8/layout/hierarchy2"/>
    <dgm:cxn modelId="{26A07D5C-E441-4785-842E-2AB09820EB54}" type="presParOf" srcId="{49F2F0FB-B16C-43AD-8D6D-C48C66B7D79F}" destId="{E52C8532-ED89-484C-94A2-D3016E52C29F}" srcOrd="6" destOrd="0" presId="urn:microsoft.com/office/officeart/2005/8/layout/hierarchy2"/>
    <dgm:cxn modelId="{57C3A131-257C-4774-AAC8-6EDC7658160B}" type="presParOf" srcId="{E52C8532-ED89-484C-94A2-D3016E52C29F}" destId="{70BD50CA-71B6-46F2-9DD7-F3AFF28FB8A0}" srcOrd="0" destOrd="0" presId="urn:microsoft.com/office/officeart/2005/8/layout/hierarchy2"/>
    <dgm:cxn modelId="{8DBFF7AD-F997-4207-88D1-31F361592D85}" type="presParOf" srcId="{49F2F0FB-B16C-43AD-8D6D-C48C66B7D79F}" destId="{CEBF6BE3-F820-4E22-A021-3B99A7C0F21C}" srcOrd="7" destOrd="0" presId="urn:microsoft.com/office/officeart/2005/8/layout/hierarchy2"/>
    <dgm:cxn modelId="{2D150B0D-E642-4EA4-875D-DA33975C10C3}" type="presParOf" srcId="{CEBF6BE3-F820-4E22-A021-3B99A7C0F21C}" destId="{81950414-D79B-45B9-9F00-3A7A00E3D384}" srcOrd="0" destOrd="0" presId="urn:microsoft.com/office/officeart/2005/8/layout/hierarchy2"/>
    <dgm:cxn modelId="{348C997D-5F7D-4E22-BE75-448C8376DD73}" type="presParOf" srcId="{CEBF6BE3-F820-4E22-A021-3B99A7C0F21C}" destId="{5D30CD1A-85C6-4993-85EC-EE8825BEE032}" srcOrd="1" destOrd="0" presId="urn:microsoft.com/office/officeart/2005/8/layout/hierarchy2"/>
    <dgm:cxn modelId="{39162381-B223-4F06-98C5-F13F14404699}" type="presParOf" srcId="{5D30CD1A-85C6-4993-85EC-EE8825BEE032}" destId="{4385AF8F-A605-46D3-B96A-449A672EE80F}" srcOrd="0" destOrd="0" presId="urn:microsoft.com/office/officeart/2005/8/layout/hierarchy2"/>
    <dgm:cxn modelId="{FA39F5E9-CFDD-42FD-A933-9CE550481171}" type="presParOf" srcId="{4385AF8F-A605-46D3-B96A-449A672EE80F}" destId="{30541451-27C7-43DB-BF4B-4172557C2A34}" srcOrd="0" destOrd="0" presId="urn:microsoft.com/office/officeart/2005/8/layout/hierarchy2"/>
    <dgm:cxn modelId="{25FCC54D-0875-4A23-B420-44DE86C06E0D}" type="presParOf" srcId="{5D30CD1A-85C6-4993-85EC-EE8825BEE032}" destId="{4EA8B958-41E0-49A7-8608-31E6BAEDA593}" srcOrd="1" destOrd="0" presId="urn:microsoft.com/office/officeart/2005/8/layout/hierarchy2"/>
    <dgm:cxn modelId="{3959BFF1-8277-4D5C-983A-091DE9C7BF2D}" type="presParOf" srcId="{4EA8B958-41E0-49A7-8608-31E6BAEDA593}" destId="{0F6370B8-82A0-49A1-85F2-E71668462AE3}" srcOrd="0" destOrd="0" presId="urn:microsoft.com/office/officeart/2005/8/layout/hierarchy2"/>
    <dgm:cxn modelId="{ED60627C-B673-4E78-B386-B2AE6F286D4D}" type="presParOf" srcId="{4EA8B958-41E0-49A7-8608-31E6BAEDA593}" destId="{88108133-B80B-49F9-86C1-D809D8C489C8}" srcOrd="1" destOrd="0" presId="urn:microsoft.com/office/officeart/2005/8/layout/hierarchy2"/>
    <dgm:cxn modelId="{5EC1E127-07FB-4E3A-AF44-E65F0C3DDDF7}" type="presParOf" srcId="{88108133-B80B-49F9-86C1-D809D8C489C8}" destId="{D3C15ABE-697F-406A-876B-AD9E1AC6716E}" srcOrd="0" destOrd="0" presId="urn:microsoft.com/office/officeart/2005/8/layout/hierarchy2"/>
    <dgm:cxn modelId="{676CFCA4-132C-4DD0-8A22-79C798417647}" type="presParOf" srcId="{D3C15ABE-697F-406A-876B-AD9E1AC6716E}" destId="{1845381F-7BB3-479E-86DF-1CE2D19D607C}" srcOrd="0" destOrd="0" presId="urn:microsoft.com/office/officeart/2005/8/layout/hierarchy2"/>
    <dgm:cxn modelId="{6A8ACCD0-4A95-49EA-A4FD-92636B58BB3B}" type="presParOf" srcId="{88108133-B80B-49F9-86C1-D809D8C489C8}" destId="{507702A9-F4A1-44D9-9B38-5E67B62C4923}" srcOrd="1" destOrd="0" presId="urn:microsoft.com/office/officeart/2005/8/layout/hierarchy2"/>
    <dgm:cxn modelId="{76FB2536-E49A-4AF6-AA26-63CBA681E0F1}" type="presParOf" srcId="{507702A9-F4A1-44D9-9B38-5E67B62C4923}" destId="{3754542C-17AA-4767-8EB4-A273968B2752}" srcOrd="0" destOrd="0" presId="urn:microsoft.com/office/officeart/2005/8/layout/hierarchy2"/>
    <dgm:cxn modelId="{08052C10-22E7-4EBB-B5F3-84FE28BCA966}" type="presParOf" srcId="{507702A9-F4A1-44D9-9B38-5E67B62C4923}" destId="{B0C6E579-99C6-4008-BBA4-0739996C35EE}" srcOrd="1" destOrd="0" presId="urn:microsoft.com/office/officeart/2005/8/layout/hierarchy2"/>
    <dgm:cxn modelId="{FA60921F-1DF0-47D3-893D-DF44E9E13653}" type="presParOf" srcId="{88108133-B80B-49F9-86C1-D809D8C489C8}" destId="{E51E5187-8236-4CC0-8D8F-284ADF761DD9}" srcOrd="2" destOrd="0" presId="urn:microsoft.com/office/officeart/2005/8/layout/hierarchy2"/>
    <dgm:cxn modelId="{4AEDDAFC-EE2A-4CFA-9DEF-4FFC64B25BE3}" type="presParOf" srcId="{E51E5187-8236-4CC0-8D8F-284ADF761DD9}" destId="{3E8AB66D-669E-4C10-A7A7-661DB17ABA34}" srcOrd="0" destOrd="0" presId="urn:microsoft.com/office/officeart/2005/8/layout/hierarchy2"/>
    <dgm:cxn modelId="{890F967B-77F3-4D6E-B91A-76918ED09AD6}" type="presParOf" srcId="{88108133-B80B-49F9-86C1-D809D8C489C8}" destId="{5296C6B4-B2E7-4BA1-A98C-F3DB5A89547F}" srcOrd="3" destOrd="0" presId="urn:microsoft.com/office/officeart/2005/8/layout/hierarchy2"/>
    <dgm:cxn modelId="{7D96C605-240C-4D6B-81E9-CDED49111987}" type="presParOf" srcId="{5296C6B4-B2E7-4BA1-A98C-F3DB5A89547F}" destId="{14BDD998-42D7-44B7-B467-495EE26FDB45}" srcOrd="0" destOrd="0" presId="urn:microsoft.com/office/officeart/2005/8/layout/hierarchy2"/>
    <dgm:cxn modelId="{111DD1DE-C207-4590-8EDF-A86B414D6651}" type="presParOf" srcId="{5296C6B4-B2E7-4BA1-A98C-F3DB5A89547F}" destId="{A3593EA8-12DD-4468-898D-757FAA989867}" srcOrd="1" destOrd="0" presId="urn:microsoft.com/office/officeart/2005/8/layout/hierarchy2"/>
    <dgm:cxn modelId="{4FED2C87-7436-4AE9-BF51-9A77A84EAE25}" type="presParOf" srcId="{88108133-B80B-49F9-86C1-D809D8C489C8}" destId="{6B72E38E-3619-477A-9AD7-13FB7C6A3314}" srcOrd="4" destOrd="0" presId="urn:microsoft.com/office/officeart/2005/8/layout/hierarchy2"/>
    <dgm:cxn modelId="{9EC67ECC-8FAF-4847-8F75-FF119FD31B1E}" type="presParOf" srcId="{6B72E38E-3619-477A-9AD7-13FB7C6A3314}" destId="{8264E8FF-716E-49B8-9E26-47FD921DE301}" srcOrd="0" destOrd="0" presId="urn:microsoft.com/office/officeart/2005/8/layout/hierarchy2"/>
    <dgm:cxn modelId="{DBC7249C-99F4-4F4A-8EBF-8D857C8684D8}" type="presParOf" srcId="{88108133-B80B-49F9-86C1-D809D8C489C8}" destId="{4A5B9D48-37BF-4F5D-AE65-2C980F0DF13E}" srcOrd="5" destOrd="0" presId="urn:microsoft.com/office/officeart/2005/8/layout/hierarchy2"/>
    <dgm:cxn modelId="{8EAA8DFD-5D15-4C4D-A29B-AFE249931755}" type="presParOf" srcId="{4A5B9D48-37BF-4F5D-AE65-2C980F0DF13E}" destId="{6A50105D-94FB-4172-AF92-D1D0BA207452}" srcOrd="0" destOrd="0" presId="urn:microsoft.com/office/officeart/2005/8/layout/hierarchy2"/>
    <dgm:cxn modelId="{AC6C61DA-C119-4DE4-85F8-B2C277E7FFF4}" type="presParOf" srcId="{4A5B9D48-37BF-4F5D-AE65-2C980F0DF13E}" destId="{6375BB60-6D77-44FB-942E-662B69AB593C}" srcOrd="1" destOrd="0" presId="urn:microsoft.com/office/officeart/2005/8/layout/hierarchy2"/>
    <dgm:cxn modelId="{56A66AAD-F322-4F42-AAB1-8D717FA79E59}" type="presParOf" srcId="{5D30CD1A-85C6-4993-85EC-EE8825BEE032}" destId="{D9410F94-2B2F-4EAB-A5A1-69006BD6BBBA}" srcOrd="2" destOrd="0" presId="urn:microsoft.com/office/officeart/2005/8/layout/hierarchy2"/>
    <dgm:cxn modelId="{53BCE7FE-2D5A-4EB8-805A-C7124C0AF867}" type="presParOf" srcId="{D9410F94-2B2F-4EAB-A5A1-69006BD6BBBA}" destId="{A5CA78B3-C509-444C-8855-D28461AEFBF7}" srcOrd="0" destOrd="0" presId="urn:microsoft.com/office/officeart/2005/8/layout/hierarchy2"/>
    <dgm:cxn modelId="{FCDD6576-7B50-4097-AF82-0ECF0AD9E3E5}" type="presParOf" srcId="{5D30CD1A-85C6-4993-85EC-EE8825BEE032}" destId="{E8002F2B-C334-4B93-94D2-78B4DF69B298}" srcOrd="3" destOrd="0" presId="urn:microsoft.com/office/officeart/2005/8/layout/hierarchy2"/>
    <dgm:cxn modelId="{C7538B97-9480-45C7-BA01-3E90F2AACE02}" type="presParOf" srcId="{E8002F2B-C334-4B93-94D2-78B4DF69B298}" destId="{78C88AC4-F86A-46C4-8832-1D377E4324C3}" srcOrd="0" destOrd="0" presId="urn:microsoft.com/office/officeart/2005/8/layout/hierarchy2"/>
    <dgm:cxn modelId="{B96723D2-908E-42AD-925D-9117C54EDEFB}" type="presParOf" srcId="{E8002F2B-C334-4B93-94D2-78B4DF69B298}" destId="{38E7DA40-D1F5-4B3F-9B23-5598ABFC88F9}" srcOrd="1" destOrd="0" presId="urn:microsoft.com/office/officeart/2005/8/layout/hierarchy2"/>
    <dgm:cxn modelId="{6B0478DB-E19B-48FD-B76C-B0E5F9D85568}" type="presParOf" srcId="{F12DC226-9E76-4299-900D-668181614861}" destId="{0E7AF5F7-2EA0-4E67-B817-F35FE5AC704C}" srcOrd="2" destOrd="0" presId="urn:microsoft.com/office/officeart/2005/8/layout/hierarchy2"/>
    <dgm:cxn modelId="{829CAA57-407A-4C5D-A2BD-963B0F3FEFFC}" type="presParOf" srcId="{0E7AF5F7-2EA0-4E67-B817-F35FE5AC704C}" destId="{84060722-7540-4DE8-8FFC-00C58DD20B13}" srcOrd="0" destOrd="0" presId="urn:microsoft.com/office/officeart/2005/8/layout/hierarchy2"/>
    <dgm:cxn modelId="{E89C5640-8E62-4423-9096-88376FAA4F59}" type="presParOf" srcId="{F12DC226-9E76-4299-900D-668181614861}" destId="{E81918B3-CF7C-497D-9585-CF3E674BC445}" srcOrd="3" destOrd="0" presId="urn:microsoft.com/office/officeart/2005/8/layout/hierarchy2"/>
    <dgm:cxn modelId="{E84FE36A-C2DD-4591-8E11-340263DA5E2F}" type="presParOf" srcId="{E81918B3-CF7C-497D-9585-CF3E674BC445}" destId="{A122F10D-AF1E-488F-88C0-8AEE802C80B0}" srcOrd="0" destOrd="0" presId="urn:microsoft.com/office/officeart/2005/8/layout/hierarchy2"/>
    <dgm:cxn modelId="{36F0209F-C57F-4501-A736-5A231D490E58}" type="presParOf" srcId="{E81918B3-CF7C-497D-9585-CF3E674BC445}" destId="{05488A5A-3C75-4D1A-B813-2DAD38A44B4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A8A80-9B10-45A7-938D-7632EDED025C}">
      <dsp:nvSpPr>
        <dsp:cNvPr id="0" name=""/>
        <dsp:cNvSpPr/>
      </dsp:nvSpPr>
      <dsp:spPr>
        <a:xfrm>
          <a:off x="68205" y="852827"/>
          <a:ext cx="2558483" cy="255848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060776-04C3-43B8-BAAE-AFBA44973A2B}">
      <dsp:nvSpPr>
        <dsp:cNvPr id="0" name=""/>
        <dsp:cNvSpPr/>
      </dsp:nvSpPr>
      <dsp:spPr>
        <a:xfrm>
          <a:off x="579902" y="1364524"/>
          <a:ext cx="1535089" cy="153508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2916A-F16C-4D3A-BB24-C2F4CB83DE43}">
      <dsp:nvSpPr>
        <dsp:cNvPr id="0" name=""/>
        <dsp:cNvSpPr/>
      </dsp:nvSpPr>
      <dsp:spPr>
        <a:xfrm>
          <a:off x="1091598" y="1876221"/>
          <a:ext cx="511696" cy="51169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3F26AE-75CB-43E1-B549-CBC25E19196E}">
      <dsp:nvSpPr>
        <dsp:cNvPr id="0" name=""/>
        <dsp:cNvSpPr/>
      </dsp:nvSpPr>
      <dsp:spPr>
        <a:xfrm>
          <a:off x="3053102" y="0"/>
          <a:ext cx="1279241" cy="74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Retain</a:t>
          </a:r>
        </a:p>
      </dsp:txBody>
      <dsp:txXfrm>
        <a:off x="3053102" y="0"/>
        <a:ext cx="1279241" cy="746224"/>
      </dsp:txXfrm>
    </dsp:sp>
    <dsp:sp modelId="{17719E5A-822C-4262-9096-4D77B3FD6F85}">
      <dsp:nvSpPr>
        <dsp:cNvPr id="0" name=""/>
        <dsp:cNvSpPr/>
      </dsp:nvSpPr>
      <dsp:spPr>
        <a:xfrm>
          <a:off x="2733292" y="373112"/>
          <a:ext cx="319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64EA2-A60A-415A-9F12-B7F425AFA5C6}">
      <dsp:nvSpPr>
        <dsp:cNvPr id="0" name=""/>
        <dsp:cNvSpPr/>
      </dsp:nvSpPr>
      <dsp:spPr>
        <a:xfrm rot="5400000">
          <a:off x="1160464" y="560521"/>
          <a:ext cx="1758530" cy="1384565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04218F-59A0-4309-9AF3-25CD091A7BB7}">
      <dsp:nvSpPr>
        <dsp:cNvPr id="0" name=""/>
        <dsp:cNvSpPr/>
      </dsp:nvSpPr>
      <dsp:spPr>
        <a:xfrm>
          <a:off x="3053102" y="746224"/>
          <a:ext cx="1279241" cy="74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Review (curate)</a:t>
          </a:r>
        </a:p>
      </dsp:txBody>
      <dsp:txXfrm>
        <a:off x="3053102" y="746224"/>
        <a:ext cx="1279241" cy="746224"/>
      </dsp:txXfrm>
    </dsp:sp>
    <dsp:sp modelId="{193447CC-5CBF-4BDD-A083-81772721F6B4}">
      <dsp:nvSpPr>
        <dsp:cNvPr id="0" name=""/>
        <dsp:cNvSpPr/>
      </dsp:nvSpPr>
      <dsp:spPr>
        <a:xfrm>
          <a:off x="2733292" y="1119336"/>
          <a:ext cx="319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EC0366-65D9-473A-8854-C5253C154949}">
      <dsp:nvSpPr>
        <dsp:cNvPr id="0" name=""/>
        <dsp:cNvSpPr/>
      </dsp:nvSpPr>
      <dsp:spPr>
        <a:xfrm rot="5400000">
          <a:off x="1537926" y="1295104"/>
          <a:ext cx="1370323" cy="1017849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CBF1CB-A0E2-46EB-BB17-DCA8C98CC848}">
      <dsp:nvSpPr>
        <dsp:cNvPr id="0" name=""/>
        <dsp:cNvSpPr/>
      </dsp:nvSpPr>
      <dsp:spPr>
        <a:xfrm>
          <a:off x="3053102" y="1492448"/>
          <a:ext cx="1279241" cy="7462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Withdraw</a:t>
          </a:r>
        </a:p>
      </dsp:txBody>
      <dsp:txXfrm>
        <a:off x="3053102" y="1492448"/>
        <a:ext cx="1279241" cy="746224"/>
      </dsp:txXfrm>
    </dsp:sp>
    <dsp:sp modelId="{9C433413-05D2-48AD-B8B1-6F5F028C600E}">
      <dsp:nvSpPr>
        <dsp:cNvPr id="0" name=""/>
        <dsp:cNvSpPr/>
      </dsp:nvSpPr>
      <dsp:spPr>
        <a:xfrm>
          <a:off x="2733292" y="1865560"/>
          <a:ext cx="31981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9E6932-6D6C-4111-8811-F09C98C4B2E5}">
      <dsp:nvSpPr>
        <dsp:cNvPr id="0" name=""/>
        <dsp:cNvSpPr/>
      </dsp:nvSpPr>
      <dsp:spPr>
        <a:xfrm rot="5400000">
          <a:off x="1915856" y="2029090"/>
          <a:ext cx="979046" cy="651133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8C9845-2926-4A98-8332-6BA67A0CBE59}">
      <dsp:nvSpPr>
        <dsp:cNvPr id="0" name=""/>
        <dsp:cNvSpPr/>
      </dsp:nvSpPr>
      <dsp:spPr>
        <a:xfrm>
          <a:off x="0" y="2660967"/>
          <a:ext cx="1034405" cy="108751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Strategic Retention </a:t>
          </a:r>
        </a:p>
      </dsp:txBody>
      <dsp:txXfrm>
        <a:off x="30297" y="2691264"/>
        <a:ext cx="973811" cy="1026917"/>
      </dsp:txXfrm>
    </dsp:sp>
    <dsp:sp modelId="{F406EB7E-78CA-47DE-AC4E-F74153043424}">
      <dsp:nvSpPr>
        <dsp:cNvPr id="0" name=""/>
        <dsp:cNvSpPr/>
      </dsp:nvSpPr>
      <dsp:spPr>
        <a:xfrm rot="16992126">
          <a:off x="304905" y="2277571"/>
          <a:ext cx="1890843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1890843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1203055" y="2237017"/>
        <a:ext cx="94542" cy="94542"/>
      </dsp:txXfrm>
    </dsp:sp>
    <dsp:sp modelId="{C642F7A6-2404-457C-A630-13ADBBCBE490}">
      <dsp:nvSpPr>
        <dsp:cNvPr id="0" name=""/>
        <dsp:cNvSpPr/>
      </dsp:nvSpPr>
      <dsp:spPr>
        <a:xfrm>
          <a:off x="1466248" y="895726"/>
          <a:ext cx="1339228" cy="936255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Known or easily identified</a:t>
          </a:r>
        </a:p>
      </dsp:txBody>
      <dsp:txXfrm>
        <a:off x="1493670" y="923148"/>
        <a:ext cx="1284384" cy="881411"/>
      </dsp:txXfrm>
    </dsp:sp>
    <dsp:sp modelId="{80E49468-DF75-40DD-8D8B-5C08E6BB44EE}">
      <dsp:nvSpPr>
        <dsp:cNvPr id="0" name=""/>
        <dsp:cNvSpPr/>
      </dsp:nvSpPr>
      <dsp:spPr>
        <a:xfrm rot="18618246">
          <a:off x="2586886" y="885101"/>
          <a:ext cx="1237927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1237927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74901" y="860870"/>
        <a:ext cx="61896" cy="61896"/>
      </dsp:txXfrm>
    </dsp:sp>
    <dsp:sp modelId="{67E65125-4803-4642-A7D3-6908C3303D44}">
      <dsp:nvSpPr>
        <dsp:cNvPr id="0" name=""/>
        <dsp:cNvSpPr/>
      </dsp:nvSpPr>
      <dsp:spPr>
        <a:xfrm>
          <a:off x="3606223" y="216389"/>
          <a:ext cx="1161486" cy="406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Withdraw</a:t>
          </a:r>
        </a:p>
      </dsp:txBody>
      <dsp:txXfrm>
        <a:off x="3618137" y="228303"/>
        <a:ext cx="1137658" cy="382960"/>
      </dsp:txXfrm>
    </dsp:sp>
    <dsp:sp modelId="{F4421E52-5A82-4AD5-BF0C-764C5EF78412}">
      <dsp:nvSpPr>
        <dsp:cNvPr id="0" name=""/>
        <dsp:cNvSpPr/>
      </dsp:nvSpPr>
      <dsp:spPr>
        <a:xfrm rot="21403177">
          <a:off x="2804801" y="1333537"/>
          <a:ext cx="824821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824821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196591" y="1319634"/>
        <a:ext cx="41241" cy="41241"/>
      </dsp:txXfrm>
    </dsp:sp>
    <dsp:sp modelId="{75F5A3AB-CED5-4CAF-9E04-2913DADD7C1B}">
      <dsp:nvSpPr>
        <dsp:cNvPr id="0" name=""/>
        <dsp:cNvSpPr/>
      </dsp:nvSpPr>
      <dsp:spPr>
        <a:xfrm>
          <a:off x="3628946" y="1002259"/>
          <a:ext cx="1161486" cy="628792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Retain long term</a:t>
          </a:r>
        </a:p>
      </dsp:txBody>
      <dsp:txXfrm>
        <a:off x="3647363" y="1020676"/>
        <a:ext cx="1124652" cy="591958"/>
      </dsp:txXfrm>
    </dsp:sp>
    <dsp:sp modelId="{46905328-EEE7-431A-B0B5-06C6402B5FC1}">
      <dsp:nvSpPr>
        <dsp:cNvPr id="0" name=""/>
        <dsp:cNvSpPr/>
      </dsp:nvSpPr>
      <dsp:spPr>
        <a:xfrm rot="17867327">
          <a:off x="4608469" y="1008361"/>
          <a:ext cx="681782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681782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2316" y="998034"/>
        <a:ext cx="34089" cy="34089"/>
      </dsp:txXfrm>
    </dsp:sp>
    <dsp:sp modelId="{00342183-D0C6-4EE7-9232-63DD57B552DE}">
      <dsp:nvSpPr>
        <dsp:cNvPr id="0" name=""/>
        <dsp:cNvSpPr/>
      </dsp:nvSpPr>
      <dsp:spPr>
        <a:xfrm>
          <a:off x="5108288" y="510107"/>
          <a:ext cx="1270741" cy="406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Strategic</a:t>
          </a:r>
        </a:p>
      </dsp:txBody>
      <dsp:txXfrm>
        <a:off x="5120202" y="522021"/>
        <a:ext cx="1246913" cy="382960"/>
      </dsp:txXfrm>
    </dsp:sp>
    <dsp:sp modelId="{3654CBAC-5A4E-4985-843B-91BD3DFBA691}">
      <dsp:nvSpPr>
        <dsp:cNvPr id="0" name=""/>
        <dsp:cNvSpPr/>
      </dsp:nvSpPr>
      <dsp:spPr>
        <a:xfrm rot="18289469">
          <a:off x="6256812" y="472881"/>
          <a:ext cx="569866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569866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27498" y="465351"/>
        <a:ext cx="28493" cy="28493"/>
      </dsp:txXfrm>
    </dsp:sp>
    <dsp:sp modelId="{6C19E4D6-1E55-46D1-8943-61A2F8A73187}">
      <dsp:nvSpPr>
        <dsp:cNvPr id="0" name=""/>
        <dsp:cNvSpPr/>
      </dsp:nvSpPr>
      <dsp:spPr>
        <a:xfrm>
          <a:off x="6704460" y="42301"/>
          <a:ext cx="1842661" cy="406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LTR -Porter</a:t>
          </a:r>
        </a:p>
      </dsp:txBody>
      <dsp:txXfrm>
        <a:off x="6716374" y="54215"/>
        <a:ext cx="1818833" cy="382960"/>
      </dsp:txXfrm>
    </dsp:sp>
    <dsp:sp modelId="{E70ADFA8-06C1-4121-B357-B4DD6C0E4EE6}">
      <dsp:nvSpPr>
        <dsp:cNvPr id="0" name=""/>
        <dsp:cNvSpPr/>
      </dsp:nvSpPr>
      <dsp:spPr>
        <a:xfrm rot="21355901">
          <a:off x="6378619" y="695211"/>
          <a:ext cx="326252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326252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33589" y="693772"/>
        <a:ext cx="16312" cy="16312"/>
      </dsp:txXfrm>
    </dsp:sp>
    <dsp:sp modelId="{19F635ED-1C85-47D4-86EF-1C85F97285DB}">
      <dsp:nvSpPr>
        <dsp:cNvPr id="0" name=""/>
        <dsp:cNvSpPr/>
      </dsp:nvSpPr>
      <dsp:spPr>
        <a:xfrm>
          <a:off x="6704460" y="486961"/>
          <a:ext cx="1842661" cy="406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LTR- On Campus    (Davis basement</a:t>
          </a:r>
          <a:r>
            <a:rPr lang="en-US" sz="1600" kern="1200" dirty="0" smtClean="0"/>
            <a:t>)</a:t>
          </a:r>
          <a:endParaRPr lang="en-US" sz="1600" kern="1200" dirty="0"/>
        </a:p>
      </dsp:txBody>
      <dsp:txXfrm>
        <a:off x="6716374" y="498875"/>
        <a:ext cx="1818833" cy="382960"/>
      </dsp:txXfrm>
    </dsp:sp>
    <dsp:sp modelId="{1D077F8F-5A58-4C7B-B7E7-AC6D63A0B909}">
      <dsp:nvSpPr>
        <dsp:cNvPr id="0" name=""/>
        <dsp:cNvSpPr/>
      </dsp:nvSpPr>
      <dsp:spPr>
        <a:xfrm rot="3106001">
          <a:off x="6282385" y="905964"/>
          <a:ext cx="507143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507143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23278" y="900003"/>
        <a:ext cx="25357" cy="25357"/>
      </dsp:txXfrm>
    </dsp:sp>
    <dsp:sp modelId="{7BE81AFD-F0FF-4E16-9C86-721DD646FA75}">
      <dsp:nvSpPr>
        <dsp:cNvPr id="0" name=""/>
        <dsp:cNvSpPr/>
      </dsp:nvSpPr>
      <dsp:spPr>
        <a:xfrm>
          <a:off x="6692883" y="908467"/>
          <a:ext cx="1842661" cy="406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LTR - Off campus</a:t>
          </a:r>
        </a:p>
      </dsp:txBody>
      <dsp:txXfrm>
        <a:off x="6704797" y="920381"/>
        <a:ext cx="1818833" cy="382960"/>
      </dsp:txXfrm>
    </dsp:sp>
    <dsp:sp modelId="{4FBB3CFA-AB77-42BC-9C8A-FB8371BEA2AE}">
      <dsp:nvSpPr>
        <dsp:cNvPr id="0" name=""/>
        <dsp:cNvSpPr/>
      </dsp:nvSpPr>
      <dsp:spPr>
        <a:xfrm rot="4100256">
          <a:off x="4518821" y="1710071"/>
          <a:ext cx="861079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861079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27833" y="1695261"/>
        <a:ext cx="43053" cy="43053"/>
      </dsp:txXfrm>
    </dsp:sp>
    <dsp:sp modelId="{E227B1A3-DE0B-47AC-BDC6-6180E5636B02}">
      <dsp:nvSpPr>
        <dsp:cNvPr id="0" name=""/>
        <dsp:cNvSpPr/>
      </dsp:nvSpPr>
      <dsp:spPr>
        <a:xfrm>
          <a:off x="5108288" y="1625974"/>
          <a:ext cx="1270741" cy="981893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Gems (flag for </a:t>
          </a:r>
          <a:r>
            <a:rPr lang="en-US" sz="1600" kern="1200" dirty="0" smtClean="0"/>
            <a:t>appraisal)</a:t>
          </a:r>
          <a:endParaRPr lang="en-US" sz="1600" kern="1200" dirty="0"/>
        </a:p>
      </dsp:txBody>
      <dsp:txXfrm>
        <a:off x="5137047" y="1654733"/>
        <a:ext cx="1213223" cy="924375"/>
      </dsp:txXfrm>
    </dsp:sp>
    <dsp:sp modelId="{7ABBDEA1-2AE8-4173-A3E9-3B914CAAD1AC}">
      <dsp:nvSpPr>
        <dsp:cNvPr id="0" name=""/>
        <dsp:cNvSpPr/>
      </dsp:nvSpPr>
      <dsp:spPr>
        <a:xfrm rot="18017561">
          <a:off x="6224851" y="1841577"/>
          <a:ext cx="622209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622209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20401" y="1832739"/>
        <a:ext cx="31110" cy="31110"/>
      </dsp:txXfrm>
    </dsp:sp>
    <dsp:sp modelId="{F291EFBB-9578-4ACE-B495-92E505B515D9}">
      <dsp:nvSpPr>
        <dsp:cNvPr id="0" name=""/>
        <dsp:cNvSpPr/>
      </dsp:nvSpPr>
      <dsp:spPr>
        <a:xfrm>
          <a:off x="6692883" y="1376273"/>
          <a:ext cx="1842661" cy="406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LTR- Porter</a:t>
          </a:r>
        </a:p>
      </dsp:txBody>
      <dsp:txXfrm>
        <a:off x="6704797" y="1388187"/>
        <a:ext cx="1818833" cy="382960"/>
      </dsp:txXfrm>
    </dsp:sp>
    <dsp:sp modelId="{4169B277-CBBF-4D31-9AB6-582304BCEC83}">
      <dsp:nvSpPr>
        <dsp:cNvPr id="0" name=""/>
        <dsp:cNvSpPr/>
      </dsp:nvSpPr>
      <dsp:spPr>
        <a:xfrm rot="20851386">
          <a:off x="6375234" y="2075480"/>
          <a:ext cx="321444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321444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27920" y="2074161"/>
        <a:ext cx="16072" cy="16072"/>
      </dsp:txXfrm>
    </dsp:sp>
    <dsp:sp modelId="{AAE6E09C-FDBB-4808-8B1A-934C1089BDA2}">
      <dsp:nvSpPr>
        <dsp:cNvPr id="0" name=""/>
        <dsp:cNvSpPr/>
      </dsp:nvSpPr>
      <dsp:spPr>
        <a:xfrm>
          <a:off x="6692883" y="1844080"/>
          <a:ext cx="1842661" cy="406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LTR - On campus</a:t>
          </a:r>
        </a:p>
      </dsp:txBody>
      <dsp:txXfrm>
        <a:off x="6704797" y="1855994"/>
        <a:ext cx="1818833" cy="382960"/>
      </dsp:txXfrm>
    </dsp:sp>
    <dsp:sp modelId="{43F081A6-FD9E-4272-9AB8-4F27EA92F433}">
      <dsp:nvSpPr>
        <dsp:cNvPr id="0" name=""/>
        <dsp:cNvSpPr/>
      </dsp:nvSpPr>
      <dsp:spPr>
        <a:xfrm rot="2929540">
          <a:off x="6297594" y="2289622"/>
          <a:ext cx="476725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476725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24038" y="2284421"/>
        <a:ext cx="23836" cy="23836"/>
      </dsp:txXfrm>
    </dsp:sp>
    <dsp:sp modelId="{83CA20DF-CC71-4DF4-B1FA-3AC82D936268}">
      <dsp:nvSpPr>
        <dsp:cNvPr id="0" name=""/>
        <dsp:cNvSpPr/>
      </dsp:nvSpPr>
      <dsp:spPr>
        <a:xfrm>
          <a:off x="6692883" y="2272363"/>
          <a:ext cx="1842661" cy="406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LTR - Off site</a:t>
          </a:r>
        </a:p>
      </dsp:txBody>
      <dsp:txXfrm>
        <a:off x="6704797" y="2284277"/>
        <a:ext cx="1818833" cy="382960"/>
      </dsp:txXfrm>
    </dsp:sp>
    <dsp:sp modelId="{B95D2D9E-79F6-449D-B7EF-C88488F0064D}">
      <dsp:nvSpPr>
        <dsp:cNvPr id="0" name=""/>
        <dsp:cNvSpPr/>
      </dsp:nvSpPr>
      <dsp:spPr>
        <a:xfrm rot="3844255">
          <a:off x="2280457" y="2196187"/>
          <a:ext cx="1865934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1865934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3166776" y="2156256"/>
        <a:ext cx="93296" cy="93296"/>
      </dsp:txXfrm>
    </dsp:sp>
    <dsp:sp modelId="{8958F04B-12E5-4789-BB28-A1C5449EE968}">
      <dsp:nvSpPr>
        <dsp:cNvPr id="0" name=""/>
        <dsp:cNvSpPr/>
      </dsp:nvSpPr>
      <dsp:spPr>
        <a:xfrm>
          <a:off x="3621371" y="2619664"/>
          <a:ext cx="1161486" cy="844581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Retain to digitize</a:t>
          </a:r>
        </a:p>
      </dsp:txBody>
      <dsp:txXfrm>
        <a:off x="3646108" y="2644401"/>
        <a:ext cx="1112012" cy="795107"/>
      </dsp:txXfrm>
    </dsp:sp>
    <dsp:sp modelId="{A3465B14-C5B1-494C-A6B9-FBD22C39D124}">
      <dsp:nvSpPr>
        <dsp:cNvPr id="0" name=""/>
        <dsp:cNvSpPr/>
      </dsp:nvSpPr>
      <dsp:spPr>
        <a:xfrm>
          <a:off x="4782858" y="3035238"/>
          <a:ext cx="325430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325430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7437" y="3033820"/>
        <a:ext cx="16271" cy="16271"/>
      </dsp:txXfrm>
    </dsp:sp>
    <dsp:sp modelId="{71AF8401-A8A5-4E09-8F33-2E131572718A}">
      <dsp:nvSpPr>
        <dsp:cNvPr id="0" name=""/>
        <dsp:cNvSpPr/>
      </dsp:nvSpPr>
      <dsp:spPr>
        <a:xfrm>
          <a:off x="5108288" y="2668886"/>
          <a:ext cx="1270741" cy="746139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Once digitized - withdraw</a:t>
          </a:r>
        </a:p>
      </dsp:txBody>
      <dsp:txXfrm>
        <a:off x="5130142" y="2690740"/>
        <a:ext cx="1227033" cy="702431"/>
      </dsp:txXfrm>
    </dsp:sp>
    <dsp:sp modelId="{E52C8532-ED89-484C-94A2-D3016E52C29F}">
      <dsp:nvSpPr>
        <dsp:cNvPr id="0" name=""/>
        <dsp:cNvSpPr/>
      </dsp:nvSpPr>
      <dsp:spPr>
        <a:xfrm rot="4534681">
          <a:off x="1575485" y="2943460"/>
          <a:ext cx="3275878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3275878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3131527" y="2868281"/>
        <a:ext cx="163793" cy="163793"/>
      </dsp:txXfrm>
    </dsp:sp>
    <dsp:sp modelId="{81950414-D79B-45B9-9F00-3A7A00E3D384}">
      <dsp:nvSpPr>
        <dsp:cNvPr id="0" name=""/>
        <dsp:cNvSpPr/>
      </dsp:nvSpPr>
      <dsp:spPr>
        <a:xfrm>
          <a:off x="3621371" y="4070273"/>
          <a:ext cx="1161486" cy="932456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Relocate to review</a:t>
          </a:r>
        </a:p>
      </dsp:txBody>
      <dsp:txXfrm>
        <a:off x="3648682" y="4097584"/>
        <a:ext cx="1106864" cy="877834"/>
      </dsp:txXfrm>
    </dsp:sp>
    <dsp:sp modelId="{4385AF8F-A605-46D3-B96A-449A672EE80F}">
      <dsp:nvSpPr>
        <dsp:cNvPr id="0" name=""/>
        <dsp:cNvSpPr/>
      </dsp:nvSpPr>
      <dsp:spPr>
        <a:xfrm rot="18593795">
          <a:off x="4691887" y="4335156"/>
          <a:ext cx="507372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507372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2889" y="4329188"/>
        <a:ext cx="25368" cy="25368"/>
      </dsp:txXfrm>
    </dsp:sp>
    <dsp:sp modelId="{0F6370B8-82A0-49A1-85F2-E71668462AE3}">
      <dsp:nvSpPr>
        <dsp:cNvPr id="0" name=""/>
        <dsp:cNvSpPr/>
      </dsp:nvSpPr>
      <dsp:spPr>
        <a:xfrm>
          <a:off x="5108288" y="3758875"/>
          <a:ext cx="1270741" cy="77673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Retain long term</a:t>
          </a:r>
        </a:p>
      </dsp:txBody>
      <dsp:txXfrm>
        <a:off x="5131038" y="3781625"/>
        <a:ext cx="1225241" cy="731237"/>
      </dsp:txXfrm>
    </dsp:sp>
    <dsp:sp modelId="{D3C15ABE-697F-406A-876B-AD9E1AC6716E}">
      <dsp:nvSpPr>
        <dsp:cNvPr id="0" name=""/>
        <dsp:cNvSpPr/>
      </dsp:nvSpPr>
      <dsp:spPr>
        <a:xfrm rot="17913170">
          <a:off x="6207637" y="3852138"/>
          <a:ext cx="656639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656639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19540" y="3842439"/>
        <a:ext cx="32831" cy="32831"/>
      </dsp:txXfrm>
    </dsp:sp>
    <dsp:sp modelId="{3754542C-17AA-4767-8EB4-A273968B2752}">
      <dsp:nvSpPr>
        <dsp:cNvPr id="0" name=""/>
        <dsp:cNvSpPr/>
      </dsp:nvSpPr>
      <dsp:spPr>
        <a:xfrm>
          <a:off x="6692883" y="3367073"/>
          <a:ext cx="1842661" cy="406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LTR - Porter</a:t>
          </a:r>
        </a:p>
      </dsp:txBody>
      <dsp:txXfrm>
        <a:off x="6704797" y="3378987"/>
        <a:ext cx="1818833" cy="382960"/>
      </dsp:txXfrm>
    </dsp:sp>
    <dsp:sp modelId="{E51E5187-8236-4CC0-8D8F-284ADF761DD9}">
      <dsp:nvSpPr>
        <dsp:cNvPr id="0" name=""/>
        <dsp:cNvSpPr/>
      </dsp:nvSpPr>
      <dsp:spPr>
        <a:xfrm rot="20451175">
          <a:off x="6369840" y="4086041"/>
          <a:ext cx="332232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332232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27651" y="4084453"/>
        <a:ext cx="16611" cy="16611"/>
      </dsp:txXfrm>
    </dsp:sp>
    <dsp:sp modelId="{14BDD998-42D7-44B7-B467-495EE26FDB45}">
      <dsp:nvSpPr>
        <dsp:cNvPr id="0" name=""/>
        <dsp:cNvSpPr/>
      </dsp:nvSpPr>
      <dsp:spPr>
        <a:xfrm>
          <a:off x="6692883" y="3834879"/>
          <a:ext cx="1842661" cy="406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LTR - on campus</a:t>
          </a:r>
        </a:p>
      </dsp:txBody>
      <dsp:txXfrm>
        <a:off x="6704797" y="3846793"/>
        <a:ext cx="1818833" cy="382960"/>
      </dsp:txXfrm>
    </dsp:sp>
    <dsp:sp modelId="{6B72E38E-3619-477A-9AD7-13FB7C6A3314}">
      <dsp:nvSpPr>
        <dsp:cNvPr id="0" name=""/>
        <dsp:cNvSpPr/>
      </dsp:nvSpPr>
      <dsp:spPr>
        <a:xfrm rot="2929540">
          <a:off x="6297594" y="4319945"/>
          <a:ext cx="476725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476725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524038" y="4314744"/>
        <a:ext cx="23836" cy="23836"/>
      </dsp:txXfrm>
    </dsp:sp>
    <dsp:sp modelId="{6A50105D-94FB-4172-AF92-D1D0BA207452}">
      <dsp:nvSpPr>
        <dsp:cNvPr id="0" name=""/>
        <dsp:cNvSpPr/>
      </dsp:nvSpPr>
      <dsp:spPr>
        <a:xfrm>
          <a:off x="6692883" y="4302686"/>
          <a:ext cx="1842661" cy="40678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LTR - off site</a:t>
          </a:r>
        </a:p>
      </dsp:txBody>
      <dsp:txXfrm>
        <a:off x="6704797" y="4314600"/>
        <a:ext cx="1818833" cy="382960"/>
      </dsp:txXfrm>
    </dsp:sp>
    <dsp:sp modelId="{D9410F94-2B2F-4EAB-A5A1-69006BD6BBBA}">
      <dsp:nvSpPr>
        <dsp:cNvPr id="0" name=""/>
        <dsp:cNvSpPr/>
      </dsp:nvSpPr>
      <dsp:spPr>
        <a:xfrm rot="3129360">
          <a:off x="4680354" y="4739223"/>
          <a:ext cx="530437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530437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32312" y="4732679"/>
        <a:ext cx="26521" cy="26521"/>
      </dsp:txXfrm>
    </dsp:sp>
    <dsp:sp modelId="{78C88AC4-F86A-46C4-8832-1D377E4324C3}">
      <dsp:nvSpPr>
        <dsp:cNvPr id="0" name=""/>
        <dsp:cNvSpPr/>
      </dsp:nvSpPr>
      <dsp:spPr>
        <a:xfrm>
          <a:off x="5108288" y="4596631"/>
          <a:ext cx="1270741" cy="717497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Withdraw</a:t>
          </a:r>
        </a:p>
      </dsp:txBody>
      <dsp:txXfrm>
        <a:off x="5129303" y="4617646"/>
        <a:ext cx="1228711" cy="675467"/>
      </dsp:txXfrm>
    </dsp:sp>
    <dsp:sp modelId="{0E7AF5F7-2EA0-4E67-B817-F35FE5AC704C}">
      <dsp:nvSpPr>
        <dsp:cNvPr id="0" name=""/>
        <dsp:cNvSpPr/>
      </dsp:nvSpPr>
      <dsp:spPr>
        <a:xfrm rot="4684379">
          <a:off x="543209" y="3803793"/>
          <a:ext cx="1238306" cy="13434"/>
        </a:xfrm>
        <a:custGeom>
          <a:avLst/>
          <a:gdLst/>
          <a:ahLst/>
          <a:cxnLst/>
          <a:rect l="0" t="0" r="0" b="0"/>
          <a:pathLst>
            <a:path>
              <a:moveTo>
                <a:pt x="0" y="6717"/>
              </a:moveTo>
              <a:lnTo>
                <a:pt x="1238306" y="6717"/>
              </a:lnTo>
            </a:path>
          </a:pathLst>
        </a:custGeom>
        <a:noFill/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1131405" y="3779552"/>
        <a:ext cx="61915" cy="61915"/>
      </dsp:txXfrm>
    </dsp:sp>
    <dsp:sp modelId="{A122F10D-AF1E-488F-88C0-8AEE802C80B0}">
      <dsp:nvSpPr>
        <dsp:cNvPr id="0" name=""/>
        <dsp:cNvSpPr/>
      </dsp:nvSpPr>
      <dsp:spPr>
        <a:xfrm>
          <a:off x="1290320" y="3382157"/>
          <a:ext cx="1291105" cy="2068278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Unknown - what we will come upon as we develop Strategic Retention Plan </a:t>
          </a:r>
        </a:p>
      </dsp:txBody>
      <dsp:txXfrm>
        <a:off x="1328135" y="3419972"/>
        <a:ext cx="1215475" cy="19926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78E97C-1779-4CEE-80D0-5BBB1AC4023D}" type="datetimeFigureOut">
              <a:rPr lang="en-US" smtClean="0"/>
              <a:t>12/12/2018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EF7D1-689C-4BC1-B59B-4A4CE078EC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4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90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53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61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74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hangingPunct="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79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31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152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8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CEF7D1-689C-4BC1-B59B-4A4CE078EC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266824"/>
            <a:ext cx="5112661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5958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2234276-E2BC-46FD-8AE5-EAC4C0C80A1D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51559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2" y="1396192"/>
            <a:ext cx="4214718" cy="670270"/>
          </a:xfrm>
        </p:spPr>
        <p:txBody>
          <a:bodyPr anchor="b">
            <a:noAutofit/>
          </a:bodyPr>
          <a:lstStyle>
            <a:lvl1pPr marL="0" indent="0">
              <a:buNone/>
              <a:defRPr sz="2800" b="1" baseline="0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912" y="2184402"/>
            <a:ext cx="4214718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7115" y="1396192"/>
            <a:ext cx="4195094" cy="670270"/>
          </a:xfrm>
        </p:spPr>
        <p:txBody>
          <a:bodyPr anchor="b">
            <a:normAutofit/>
          </a:bodyPr>
          <a:lstStyle>
            <a:lvl1pPr marL="0" indent="0">
              <a:buNone/>
              <a:defRPr sz="2800" b="1"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7115" y="2184402"/>
            <a:ext cx="4195094" cy="3846945"/>
          </a:xfrm>
        </p:spPr>
        <p:txBody>
          <a:bodyPr>
            <a:normAutofit/>
          </a:bodyPr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2000"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800"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600"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F4681-C569-4F67-88D2-4CB6EEAEDEBD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A7FF-FBB8-4AD3-AFD0-5F2A6BF72A9A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48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AE1DA-2A3F-4E6C-B8FC-B84C3161A3CC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16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_NoBkg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8E1FB-628B-49BB-93E5-1D19C24383F9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67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947555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5710" y="6335312"/>
            <a:ext cx="885836" cy="250337"/>
          </a:xfrm>
        </p:spPr>
        <p:txBody>
          <a:bodyPr/>
          <a:lstStyle/>
          <a:p>
            <a:fld id="{FCF3F7BC-9C11-49A5-892E-AFDDF09CEB5F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2947556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2947556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95300" y="2420360"/>
            <a:ext cx="8153400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8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947556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4198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xt or Quote with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762714" y="495661"/>
            <a:ext cx="4080486" cy="575736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73" y="1237675"/>
            <a:ext cx="3248891" cy="910202"/>
          </a:xfrm>
        </p:spPr>
        <p:txBody>
          <a:bodyPr anchor="b">
            <a:normAutofit/>
          </a:bodyPr>
          <a:lstStyle>
            <a:lvl1pPr algn="ctr">
              <a:defRPr sz="2800" cap="all" baseline="0"/>
            </a:lvl1pPr>
          </a:lstStyle>
          <a:p>
            <a:r>
              <a:rPr lang="en-US" dirty="0"/>
              <a:t>CONTEXT or THEME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19711" y="6335312"/>
            <a:ext cx="885836" cy="250337"/>
          </a:xfrm>
        </p:spPr>
        <p:txBody>
          <a:bodyPr/>
          <a:lstStyle/>
          <a:p>
            <a:fld id="{0AA2408E-442B-4145-B322-58F4090260C0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94913" y="6335312"/>
            <a:ext cx="2915434" cy="250337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359727" y="6335312"/>
            <a:ext cx="975205" cy="250337"/>
          </a:xfrm>
        </p:spPr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408708" y="2409026"/>
            <a:ext cx="3713021" cy="211455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40773" y="4784728"/>
            <a:ext cx="3248891" cy="2762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 algn="ctr">
              <a:buNone/>
              <a:defRPr lang="en-U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algn="ctr"/>
            <a:r>
              <a:rPr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640774" y="2244437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>
            <a:off x="640774" y="4668983"/>
            <a:ext cx="3248891" cy="0"/>
          </a:xfrm>
          <a:prstGeom prst="line">
            <a:avLst/>
          </a:prstGeom>
          <a:ln w="158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317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C752E0A3-0119-417D-8215-836962AD3896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7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/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/>
          <a:p>
            <a:fld id="{74E3F9B3-2CD0-4342-8B89-0253171886B3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163243" y="3461559"/>
            <a:ext cx="6803231" cy="598488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189" indent="0" algn="ctr">
              <a:buNone/>
              <a:defRPr/>
            </a:lvl2pPr>
            <a:lvl3pPr marL="914377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US" dirty="0" err="1"/>
              <a:t>Subheader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695" y="2382984"/>
            <a:ext cx="8677297" cy="1046019"/>
          </a:xfrm>
        </p:spPr>
        <p:txBody>
          <a:bodyPr anchor="b">
            <a:normAutofit/>
          </a:bodyPr>
          <a:lstStyle>
            <a:lvl1pPr algn="ctr">
              <a:defRPr sz="60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DIVIDER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007154" y="6335312"/>
            <a:ext cx="885836" cy="250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3411AB-A829-4A03-B2E1-EDCD5A2D6A98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02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title="University of Waterlo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865" y="546789"/>
            <a:ext cx="6400271" cy="4157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BCC88-08F9-4943-8023-561A35346AC7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26967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6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E3002504-6F62-4500-A560-BB87ED2FFE00}" type="datetime1">
              <a:rPr lang="en-US" smtClean="0"/>
              <a:t>12/12/2018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8" name="Rectangle 17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555" y="5670949"/>
            <a:ext cx="2831372" cy="724754"/>
          </a:xfrm>
          <a:prstGeom prst="rect">
            <a:avLst/>
          </a:prstGeom>
        </p:spPr>
      </p:pic>
      <p:sp>
        <p:nvSpPr>
          <p:cNvPr id="15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35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_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14B50-427C-44C0-8E21-7E82B87FB6E0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title="University of Waterloo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85" t="13985" r="13985" b="13985"/>
          <a:stretch/>
        </p:blipFill>
        <p:spPr bwMode="gray">
          <a:xfrm>
            <a:off x="2257998" y="1122373"/>
            <a:ext cx="4628005" cy="30059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92920" y="4581239"/>
            <a:ext cx="8158163" cy="1597891"/>
          </a:xfrm>
          <a:noFill/>
        </p:spPr>
        <p:txBody>
          <a:bodyPr wrap="square" rtlCol="0" anchor="ctr" anchorCtr="1">
            <a:noAutofit/>
          </a:bodyPr>
          <a:lstStyle>
            <a:lvl1pPr algn="ctr">
              <a:defRPr lang="en-US" sz="1800" b="0" cap="all" baseline="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 marL="0" lvl="0" algn="ctr">
              <a:lnSpc>
                <a:spcPct val="75000"/>
              </a:lnSpc>
            </a:pPr>
            <a:r>
              <a:rPr lang="en-US" dirty="0"/>
              <a:t>click to edit master closing slide</a:t>
            </a:r>
          </a:p>
        </p:txBody>
      </p:sp>
    </p:spTree>
    <p:extLst>
      <p:ext uri="{BB962C8B-B14F-4D97-AF65-F5344CB8AC3E}">
        <p14:creationId xmlns:p14="http://schemas.microsoft.com/office/powerpoint/2010/main" val="372208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7" y="1028943"/>
            <a:ext cx="6519149" cy="1474115"/>
          </a:xfrm>
        </p:spPr>
        <p:txBody>
          <a:bodyPr lIns="0" anchor="b">
            <a:noAutofit/>
          </a:bodyPr>
          <a:lstStyle>
            <a:lvl1pPr algn="l"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7D266257-F185-4FA4-9F76-89ACD3C1803F}" type="datetime1">
              <a:rPr lang="en-US" smtClean="0"/>
              <a:t>12/12/2018</a:t>
            </a:fld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5" name="Rectangle 4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52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lack with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70594" y="397164"/>
            <a:ext cx="4573407" cy="646083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9556" y="595747"/>
            <a:ext cx="4114682" cy="1907312"/>
          </a:xfrm>
        </p:spPr>
        <p:txBody>
          <a:bodyPr lIns="0"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SLIDE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6" y="4266824"/>
            <a:ext cx="4114682" cy="666549"/>
          </a:xfrm>
        </p:spPr>
        <p:txBody>
          <a:bodyPr lIns="0" anchor="t">
            <a:normAutofit/>
          </a:bodyPr>
          <a:lstStyle>
            <a:lvl1pPr marL="0" indent="0" algn="l">
              <a:buNone/>
              <a:defRPr sz="2000" b="0">
                <a:solidFill>
                  <a:schemeClr val="bg1">
                    <a:lumMod val="85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39555" y="2642329"/>
            <a:ext cx="1152144" cy="377962"/>
          </a:xfrm>
          <a:solidFill>
            <a:schemeClr val="accent1"/>
          </a:solidFill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A492FD1-1045-49DE-AA1D-1E022D8EEFF7}" type="datetime1">
              <a:rPr lang="en-US" smtClean="0"/>
              <a:t>12/12/2018</a:t>
            </a:fld>
            <a:endParaRPr lang="en-US" dirty="0"/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20" name="Rectangle 19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555" y="5680659"/>
            <a:ext cx="2770751" cy="717639"/>
          </a:xfrm>
          <a:prstGeom prst="rect">
            <a:avLst/>
          </a:prstGeom>
        </p:spPr>
      </p:pic>
      <p:sp>
        <p:nvSpPr>
          <p:cNvPr id="16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38776" y="6377234"/>
            <a:ext cx="3220281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47379" y="6377234"/>
            <a:ext cx="829360" cy="250337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PAGE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0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40708-5374-4C3D-A935-74357974FF41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2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_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555773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1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681169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 baseline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2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7806565" y="685060"/>
            <a:ext cx="1065644" cy="286052"/>
          </a:xfrm>
        </p:spPr>
        <p:txBody>
          <a:bodyPr anchor="ctr">
            <a:noAutofit/>
          </a:bodyPr>
          <a:lstStyle>
            <a:lvl1pPr marL="0" indent="0" algn="ctr">
              <a:buNone/>
              <a:defRPr sz="1000" b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MENU ITEM 3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C5B4947-6DCC-4908-9607-70C7C1DCFD8B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4914" y="434111"/>
            <a:ext cx="5284561" cy="895927"/>
          </a:xfrm>
        </p:spPr>
        <p:txBody>
          <a:bodyPr tIns="182880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03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3" y="1709741"/>
            <a:ext cx="7049630" cy="2852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4589466"/>
            <a:ext cx="704963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975D9-AC1C-41D5-9880-1C27AE4F9A58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ection Header_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392" y="1692454"/>
            <a:ext cx="5200134" cy="13310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0392" y="3727927"/>
            <a:ext cx="6577965" cy="1212056"/>
          </a:xfrm>
        </p:spPr>
        <p:txBody>
          <a:bodyPr anchor="b">
            <a:noAutofit/>
          </a:bodyPr>
          <a:lstStyle>
            <a:lvl1pPr algn="l">
              <a:defRPr sz="40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CLICK TO EDIT MASTER</a:t>
            </a:r>
            <a:br>
              <a:rPr lang="en-US" dirty="0"/>
            </a:br>
            <a:r>
              <a:rPr lang="en-US" dirty="0"/>
              <a:t>SECTION TITLE SLIDE OPTION 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720392" y="4947816"/>
            <a:ext cx="6577965" cy="66654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35BB6-D555-43EB-9831-916CB5F40109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7" name="Rectangle 16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64274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94914" y="434111"/>
            <a:ext cx="8677297" cy="89592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913" y="1413164"/>
            <a:ext cx="4190141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8245" y="1413164"/>
            <a:ext cx="4243965" cy="4590472"/>
          </a:xfrm>
        </p:spPr>
        <p:txBody>
          <a:bodyPr/>
          <a:lstStyle>
            <a:lvl1pPr marL="288918" indent="-288918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1pPr>
            <a:lvl2pPr marL="685783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2pPr>
            <a:lvl3pPr marL="1142971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3pPr>
            <a:lvl4pPr marL="1600160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4pPr>
            <a:lvl5pPr marL="2057349" indent="-228594">
              <a:spcBef>
                <a:spcPts val="800"/>
              </a:spcBef>
              <a:spcAft>
                <a:spcPts val="800"/>
              </a:spcAft>
              <a:buFont typeface="Wingdings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78093-D34A-4DB0-88F6-516B0D6AFB2A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5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827793" y="6147742"/>
            <a:ext cx="2060466" cy="52742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895927"/>
          </a:xfrm>
          <a:prstGeom prst="rect">
            <a:avLst/>
          </a:prstGeom>
        </p:spPr>
        <p:txBody>
          <a:bodyPr vert="horz" lIns="91440" tIns="9144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913" y="1413166"/>
            <a:ext cx="8677297" cy="4595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88564" y="6335312"/>
            <a:ext cx="1003664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C54AFBD7-E29D-4FB8-8981-55E88D81BE8C}" type="datetime1">
              <a:rPr lang="en-US" smtClean="0"/>
              <a:t>12/12/2018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913" y="6335312"/>
            <a:ext cx="3919888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0999" y="6335312"/>
            <a:ext cx="877711" cy="2503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0" y="0"/>
            <a:ext cx="9144000" cy="397164"/>
            <a:chOff x="421830" y="1342659"/>
            <a:chExt cx="10018760" cy="290558"/>
          </a:xfrm>
        </p:grpSpPr>
        <p:sp>
          <p:nvSpPr>
            <p:cNvPr id="16" name="Rectangle 15"/>
            <p:cNvSpPr/>
            <p:nvPr userDrawn="1"/>
          </p:nvSpPr>
          <p:spPr>
            <a:xfrm>
              <a:off x="421831" y="1487938"/>
              <a:ext cx="2532791" cy="145279"/>
            </a:xfrm>
            <a:prstGeom prst="rect">
              <a:avLst/>
            </a:prstGeom>
            <a:solidFill>
              <a:srgbClr val="FFFF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2928836" y="1487938"/>
              <a:ext cx="2503918" cy="145279"/>
            </a:xfrm>
            <a:prstGeom prst="rect">
              <a:avLst/>
            </a:prstGeom>
            <a:solidFill>
              <a:srgbClr val="FFEA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32754" y="1487938"/>
              <a:ext cx="2503918" cy="145279"/>
            </a:xfrm>
            <a:prstGeom prst="rect">
              <a:avLst/>
            </a:prstGeom>
            <a:solidFill>
              <a:srgbClr val="FFD5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936672" y="1487938"/>
              <a:ext cx="2503918" cy="145279"/>
            </a:xfrm>
            <a:prstGeom prst="rect">
              <a:avLst/>
            </a:prstGeom>
            <a:solidFill>
              <a:srgbClr val="E4B4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421830" y="1342659"/>
              <a:ext cx="10018759" cy="1452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9737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714" r:id="rId2"/>
    <p:sldLayoutId id="2147483715" r:id="rId3"/>
    <p:sldLayoutId id="2147483716" r:id="rId4"/>
    <p:sldLayoutId id="2147483670" r:id="rId5"/>
    <p:sldLayoutId id="2147483693" r:id="rId6"/>
    <p:sldLayoutId id="2147483671" r:id="rId7"/>
    <p:sldLayoutId id="2147483690" r:id="rId8"/>
    <p:sldLayoutId id="2147483672" r:id="rId9"/>
    <p:sldLayoutId id="2147483673" r:id="rId10"/>
    <p:sldLayoutId id="2147483674" r:id="rId11"/>
    <p:sldLayoutId id="2147483675" r:id="rId12"/>
    <p:sldLayoutId id="2147483710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12" r:id="rId19"/>
    <p:sldLayoutId id="2147483713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377" rtl="0" eaLnBrk="1" latinLnBrk="0" hangingPunct="1">
        <a:lnSpc>
          <a:spcPct val="85000"/>
        </a:lnSpc>
        <a:spcBef>
          <a:spcPct val="0"/>
        </a:spcBef>
        <a:buNone/>
        <a:defRPr sz="3600" b="0" kern="1200" spc="5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918" indent="-288918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100000"/>
        </a:lnSpc>
        <a:spcBef>
          <a:spcPts val="800"/>
        </a:spcBef>
        <a:spcAft>
          <a:spcPts val="800"/>
        </a:spcAft>
        <a:buClr>
          <a:schemeClr val="tx1"/>
        </a:buClr>
        <a:buSzPct val="85000"/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24" y="1313801"/>
            <a:ext cx="9017876" cy="2144111"/>
          </a:xfrm>
        </p:spPr>
        <p:txBody>
          <a:bodyPr/>
          <a:lstStyle/>
          <a:p>
            <a:r>
              <a:rPr lang="en-CA" dirty="0"/>
              <a:t>Is a 50% </a:t>
            </a:r>
            <a:r>
              <a:rPr lang="en-CA" dirty="0" smtClean="0"/>
              <a:t>Reduction </a:t>
            </a:r>
            <a:r>
              <a:rPr lang="en-CA" dirty="0"/>
              <a:t>of </a:t>
            </a:r>
            <a:r>
              <a:rPr lang="en-CA" dirty="0" smtClean="0"/>
              <a:t>Government Documents Space Possible</a:t>
            </a:r>
            <a:r>
              <a:rPr lang="en-CA" dirty="0"/>
              <a:t>? - </a:t>
            </a:r>
            <a:r>
              <a:rPr lang="en-CA" dirty="0" smtClean="0"/>
              <a:t>The Curation Weeding Dance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9555" y="4555580"/>
            <a:ext cx="5112661" cy="66654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Presented by: </a:t>
            </a:r>
            <a:r>
              <a:rPr lang="en-US" dirty="0" smtClean="0"/>
              <a:t>Agnes Zientarska-Kayko</a:t>
            </a:r>
            <a:endParaRPr lang="en-US" dirty="0"/>
          </a:p>
          <a:p>
            <a:r>
              <a:rPr lang="en-US" dirty="0" smtClean="0"/>
              <a:t>Dana Porter Library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93005692-73BE-493E-93AB-ECD6027A76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6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Planning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Break collection down into more manageable </a:t>
            </a:r>
            <a:r>
              <a:rPr lang="en-US" dirty="0" smtClean="0"/>
              <a:t>sections</a:t>
            </a:r>
          </a:p>
          <a:p>
            <a:r>
              <a:rPr lang="en-US" dirty="0"/>
              <a:t>Identify specific search terms within strategic retention </a:t>
            </a:r>
            <a:r>
              <a:rPr lang="en-US" dirty="0" smtClean="0"/>
              <a:t>areas</a:t>
            </a:r>
          </a:p>
          <a:p>
            <a:r>
              <a:rPr lang="en-US" dirty="0" smtClean="0"/>
              <a:t>Tag specified concepts and search terms by list</a:t>
            </a:r>
          </a:p>
          <a:p>
            <a:r>
              <a:rPr lang="en-US" dirty="0" smtClean="0"/>
              <a:t>Identify </a:t>
            </a:r>
            <a:r>
              <a:rPr lang="en-US" dirty="0"/>
              <a:t>quick wins</a:t>
            </a:r>
          </a:p>
          <a:p>
            <a:pPr lvl="1"/>
            <a:r>
              <a:rPr lang="en-US" dirty="0" smtClean="0"/>
              <a:t>Long runs</a:t>
            </a:r>
          </a:p>
          <a:p>
            <a:pPr lvl="1"/>
            <a:r>
              <a:rPr lang="en-US" dirty="0"/>
              <a:t>Visual inspection for </a:t>
            </a:r>
            <a:r>
              <a:rPr lang="en-US" dirty="0" smtClean="0"/>
              <a:t>monographs</a:t>
            </a:r>
          </a:p>
          <a:p>
            <a:pPr lvl="1"/>
            <a:r>
              <a:rPr lang="en-US" dirty="0" smtClean="0"/>
              <a:t>Online availability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Planning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2110581"/>
            <a:ext cx="8524875" cy="3200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9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Planning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89" y="1412875"/>
            <a:ext cx="4923022" cy="45958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8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Process – Staff directly </a:t>
            </a:r>
            <a:r>
              <a:rPr lang="en-US" dirty="0" smtClean="0"/>
              <a:t>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Information Services and Resources </a:t>
            </a:r>
            <a:r>
              <a:rPr lang="en-US" dirty="0" smtClean="0"/>
              <a:t>– Manager, GP Librarian, Liaison </a:t>
            </a:r>
            <a:r>
              <a:rPr lang="en-US" dirty="0"/>
              <a:t>L</a:t>
            </a:r>
            <a:r>
              <a:rPr lang="en-US" dirty="0" smtClean="0"/>
              <a:t>ibrarians (8), Contract Staff (6 months), Co-op Students (2)</a:t>
            </a:r>
          </a:p>
          <a:p>
            <a:r>
              <a:rPr lang="en-US" b="1" dirty="0" smtClean="0"/>
              <a:t>Collection Management </a:t>
            </a:r>
            <a:r>
              <a:rPr lang="en-US" dirty="0" smtClean="0"/>
              <a:t>– Manager, </a:t>
            </a:r>
            <a:r>
              <a:rPr lang="en-CA" dirty="0"/>
              <a:t>Project </a:t>
            </a:r>
            <a:r>
              <a:rPr lang="en-CA" dirty="0" smtClean="0"/>
              <a:t>Coordinator</a:t>
            </a:r>
            <a:r>
              <a:rPr lang="en-US" dirty="0" smtClean="0"/>
              <a:t>, </a:t>
            </a:r>
            <a:r>
              <a:rPr lang="en-CA" dirty="0"/>
              <a:t>Collection Maintenance Analyst </a:t>
            </a:r>
            <a:r>
              <a:rPr lang="en-US" dirty="0" smtClean="0"/>
              <a:t>, </a:t>
            </a:r>
            <a:r>
              <a:rPr lang="en-CA" dirty="0" smtClean="0"/>
              <a:t>Contract </a:t>
            </a:r>
            <a:r>
              <a:rPr lang="en-CA" dirty="0"/>
              <a:t>staff </a:t>
            </a:r>
            <a:r>
              <a:rPr lang="en-CA" dirty="0" smtClean="0"/>
              <a:t> (3), Student Staff (6)</a:t>
            </a:r>
          </a:p>
          <a:p>
            <a:r>
              <a:rPr lang="en-CA" b="1" dirty="0" smtClean="0"/>
              <a:t>Cataloguing </a:t>
            </a:r>
            <a:r>
              <a:rPr lang="en-CA" dirty="0" smtClean="0"/>
              <a:t>– Dept. Head, Cataloguer, Co-op Student</a:t>
            </a:r>
          </a:p>
          <a:p>
            <a:r>
              <a:rPr lang="en-CA" b="1" dirty="0" smtClean="0"/>
              <a:t>Special Collections </a:t>
            </a:r>
            <a:r>
              <a:rPr lang="en-CA" dirty="0" smtClean="0"/>
              <a:t>- Archivist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2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Process -Timeline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/>
              <a:t>Winter - Spring 2016 </a:t>
            </a:r>
            <a:r>
              <a:rPr lang="en-CA" dirty="0" smtClean="0"/>
              <a:t>– planning begins </a:t>
            </a:r>
          </a:p>
          <a:p>
            <a:r>
              <a:rPr lang="en-CA" b="1" dirty="0" smtClean="0"/>
              <a:t>Spring - Summer 2016 </a:t>
            </a:r>
            <a:r>
              <a:rPr lang="en-CA" dirty="0" smtClean="0"/>
              <a:t>– consultations with librarians, tagging</a:t>
            </a:r>
          </a:p>
          <a:p>
            <a:r>
              <a:rPr lang="en-CA" b="1" dirty="0" smtClean="0"/>
              <a:t>Summer 2016 </a:t>
            </a:r>
            <a:r>
              <a:rPr lang="en-CA" dirty="0" smtClean="0"/>
              <a:t>– pulling starts</a:t>
            </a:r>
            <a:endParaRPr lang="en-CA" dirty="0"/>
          </a:p>
          <a:p>
            <a:r>
              <a:rPr lang="en-CA" b="1" dirty="0" smtClean="0"/>
              <a:t>Fall 2016 - Spring 2017 </a:t>
            </a:r>
            <a:r>
              <a:rPr lang="en-CA" dirty="0" smtClean="0"/>
              <a:t>– pulling continues</a:t>
            </a:r>
          </a:p>
          <a:p>
            <a:r>
              <a:rPr lang="en-CA" b="1" dirty="0" smtClean="0"/>
              <a:t>July 3 2017</a:t>
            </a:r>
            <a:r>
              <a:rPr lang="en-CA" dirty="0" smtClean="0"/>
              <a:t> – packing of the floor starts</a:t>
            </a:r>
          </a:p>
          <a:p>
            <a:r>
              <a:rPr lang="en-CA" b="1" dirty="0" smtClean="0"/>
              <a:t>August 2018 </a:t>
            </a:r>
            <a:r>
              <a:rPr lang="en-CA" dirty="0" smtClean="0"/>
              <a:t>– government docs are back in the library!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Process – Quick wins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International government documents (</a:t>
            </a:r>
            <a:r>
              <a:rPr lang="en-US" dirty="0"/>
              <a:t>mix and match of </a:t>
            </a:r>
            <a:r>
              <a:rPr lang="en-US" dirty="0" smtClean="0"/>
              <a:t>content)</a:t>
            </a:r>
          </a:p>
          <a:p>
            <a:r>
              <a:rPr lang="en-US" dirty="0" smtClean="0"/>
              <a:t>Visual </a:t>
            </a:r>
            <a:r>
              <a:rPr lang="en-US" dirty="0"/>
              <a:t>Inspection Monograph </a:t>
            </a:r>
            <a:r>
              <a:rPr lang="en-US" dirty="0" smtClean="0"/>
              <a:t>Project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LC re-class and transfer  books </a:t>
            </a:r>
            <a:r>
              <a:rPr lang="en-US" dirty="0"/>
              <a:t>to the stacks </a:t>
            </a:r>
            <a:endParaRPr lang="en-US" dirty="0" smtClean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Discard </a:t>
            </a:r>
          </a:p>
          <a:p>
            <a:r>
              <a:rPr lang="en-US" dirty="0" smtClean="0"/>
              <a:t>Long runs</a:t>
            </a:r>
          </a:p>
          <a:p>
            <a:pPr lvl="0"/>
            <a:r>
              <a:rPr lang="en-US" dirty="0"/>
              <a:t>Electronic </a:t>
            </a:r>
            <a:r>
              <a:rPr lang="en-US" dirty="0" smtClean="0"/>
              <a:t>access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9" y="2103120"/>
            <a:ext cx="2226811" cy="368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805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– Working with lists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</a:t>
            </a:r>
            <a:r>
              <a:rPr lang="en-US" dirty="0"/>
              <a:t>(</a:t>
            </a:r>
            <a:r>
              <a:rPr lang="en-US" dirty="0" smtClean="0"/>
              <a:t>UK</a:t>
            </a:r>
            <a:r>
              <a:rPr lang="en-US" dirty="0"/>
              <a:t>, UN, </a:t>
            </a:r>
            <a:r>
              <a:rPr lang="en-US" dirty="0" smtClean="0"/>
              <a:t>USA, EU)</a:t>
            </a:r>
          </a:p>
          <a:p>
            <a:r>
              <a:rPr lang="en-CA" dirty="0" smtClean="0"/>
              <a:t>Canada - Federal</a:t>
            </a:r>
          </a:p>
          <a:p>
            <a:r>
              <a:rPr lang="en-CA" dirty="0" smtClean="0"/>
              <a:t>Provinces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 smtClean="0"/>
              <a:t>Ontario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 smtClean="0"/>
              <a:t>Other Provinces</a:t>
            </a:r>
          </a:p>
          <a:p>
            <a:r>
              <a:rPr lang="en-CA" dirty="0" smtClean="0"/>
              <a:t>Region of  Waterloo </a:t>
            </a:r>
          </a:p>
          <a:p>
            <a:r>
              <a:rPr lang="en-CA" dirty="0" smtClean="0"/>
              <a:t>Waterloo, Kitchener, Cambridge</a:t>
            </a:r>
          </a:p>
          <a:p>
            <a:r>
              <a:rPr lang="en-CA" dirty="0" smtClean="0"/>
              <a:t>Reference Collection</a:t>
            </a:r>
          </a:p>
          <a:p>
            <a:endParaRPr lang="en-CA" sz="3400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2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– Working with lists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3" y="2049082"/>
            <a:ext cx="8926970" cy="3419029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1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Process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Items pulled using Withdraw Pull List</a:t>
            </a:r>
          </a:p>
          <a:p>
            <a:r>
              <a:rPr lang="en-CA" dirty="0" smtClean="0"/>
              <a:t>Discard temporary location assigned </a:t>
            </a:r>
          </a:p>
          <a:p>
            <a:r>
              <a:rPr lang="en-CA" dirty="0" smtClean="0"/>
              <a:t>Items not found on the shelf investigated</a:t>
            </a:r>
          </a:p>
          <a:p>
            <a:r>
              <a:rPr lang="en-CA" dirty="0" smtClean="0"/>
              <a:t>Global deletion process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 smtClean="0"/>
              <a:t>Removing fines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 smtClean="0"/>
              <a:t>Identifying records linked to orders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CA" dirty="0" smtClean="0"/>
              <a:t>Updating records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76" y="3639312"/>
            <a:ext cx="2351897" cy="2179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882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/Lessons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List of GP’s included:</a:t>
            </a:r>
          </a:p>
          <a:p>
            <a:r>
              <a:rPr lang="en-US" dirty="0" smtClean="0"/>
              <a:t>145,926 – total number of items</a:t>
            </a:r>
          </a:p>
          <a:p>
            <a:r>
              <a:rPr lang="en-US" dirty="0" smtClean="0"/>
              <a:t>74,729 – total number of bib records</a:t>
            </a:r>
          </a:p>
          <a:p>
            <a:r>
              <a:rPr lang="en-CA" dirty="0" smtClean="0"/>
              <a:t>70,002 – items withdrawn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448" y="1909354"/>
            <a:ext cx="2731770" cy="3694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4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Planning</a:t>
            </a:r>
          </a:p>
          <a:p>
            <a:r>
              <a:rPr lang="en-CA" dirty="0" smtClean="0"/>
              <a:t>Process</a:t>
            </a:r>
          </a:p>
          <a:p>
            <a:r>
              <a:rPr lang="en-CA" dirty="0" smtClean="0"/>
              <a:t>Conclusions / Lessons learned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499549"/>
            <a:ext cx="54864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27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Conclusions / Lessons learned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Communication with stakeholders</a:t>
            </a:r>
          </a:p>
          <a:p>
            <a:r>
              <a:rPr lang="en-CA" dirty="0" smtClean="0"/>
              <a:t>Collaboration across departments is a must</a:t>
            </a:r>
          </a:p>
          <a:p>
            <a:r>
              <a:rPr lang="en-US" dirty="0"/>
              <a:t>People will be </a:t>
            </a:r>
            <a:r>
              <a:rPr lang="en-US" dirty="0" smtClean="0"/>
              <a:t>upset</a:t>
            </a:r>
          </a:p>
          <a:p>
            <a:r>
              <a:rPr lang="en-CA" dirty="0" smtClean="0"/>
              <a:t>Be </a:t>
            </a:r>
            <a:r>
              <a:rPr lang="en-CA" dirty="0"/>
              <a:t>prepared to accommodate researchers requests</a:t>
            </a:r>
          </a:p>
          <a:p>
            <a:endParaRPr lang="en-CA" dirty="0"/>
          </a:p>
          <a:p>
            <a:endParaRPr lang="en-US" dirty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721227"/>
            <a:ext cx="8324850" cy="2305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18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Conclusions / Lessons </a:t>
            </a:r>
            <a:r>
              <a:rPr lang="en-CA" dirty="0" smtClean="0"/>
              <a:t>learned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b="1" dirty="0"/>
              <a:t>“Fun” Facts</a:t>
            </a:r>
          </a:p>
          <a:p>
            <a:r>
              <a:rPr lang="en-CA" dirty="0" smtClean="0"/>
              <a:t>Missing documents</a:t>
            </a:r>
          </a:p>
          <a:p>
            <a:r>
              <a:rPr lang="en-CA" dirty="0" smtClean="0"/>
              <a:t>Government docs from other locations found</a:t>
            </a:r>
          </a:p>
          <a:p>
            <a:r>
              <a:rPr lang="en-CA" dirty="0" smtClean="0"/>
              <a:t>Documents already deleted from the catalogue found on the shelves</a:t>
            </a:r>
          </a:p>
          <a:p>
            <a:r>
              <a:rPr lang="en-CA" dirty="0" smtClean="0"/>
              <a:t>Problems with the list and call numbers sorting</a:t>
            </a:r>
          </a:p>
          <a:p>
            <a:r>
              <a:rPr lang="en-CA" dirty="0" smtClean="0"/>
              <a:t>Problems with tagging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07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r>
              <a:rPr lang="en-CA" dirty="0"/>
              <a:t>/ 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What worked?</a:t>
            </a:r>
            <a:endParaRPr lang="en-CA" b="1" dirty="0"/>
          </a:p>
          <a:p>
            <a:pPr lvl="0"/>
            <a:r>
              <a:rPr lang="en-US" dirty="0"/>
              <a:t>Creating </a:t>
            </a:r>
            <a:r>
              <a:rPr lang="en-US" dirty="0" smtClean="0"/>
              <a:t>lists </a:t>
            </a:r>
            <a:r>
              <a:rPr lang="en-US" dirty="0"/>
              <a:t>and sub lists for selectors to review (CA1, International, UK</a:t>
            </a:r>
            <a:r>
              <a:rPr lang="en-US" dirty="0" smtClean="0"/>
              <a:t>, UN, USA</a:t>
            </a:r>
            <a:r>
              <a:rPr lang="en-US" dirty="0"/>
              <a:t>, EU</a:t>
            </a:r>
            <a:r>
              <a:rPr lang="en-US" dirty="0" smtClean="0"/>
              <a:t>, etc.)</a:t>
            </a:r>
            <a:endParaRPr lang="en-CA" dirty="0"/>
          </a:p>
          <a:p>
            <a:pPr lvl="0"/>
            <a:r>
              <a:rPr lang="en-US" dirty="0"/>
              <a:t>Team work between three departments (ISR, Cataloguing, Circulation Maintenance)</a:t>
            </a:r>
            <a:endParaRPr lang="en-CA" dirty="0"/>
          </a:p>
          <a:p>
            <a:pPr lvl="0"/>
            <a:r>
              <a:rPr lang="en-US" dirty="0" smtClean="0"/>
              <a:t>GP Monograph </a:t>
            </a:r>
            <a:r>
              <a:rPr lang="en-US" dirty="0"/>
              <a:t>Review </a:t>
            </a:r>
            <a:r>
              <a:rPr lang="en-CA" dirty="0" smtClean="0"/>
              <a:t>and LC re-class</a:t>
            </a:r>
            <a:endParaRPr lang="en-CA" dirty="0"/>
          </a:p>
          <a:p>
            <a:pPr lvl="0"/>
            <a:r>
              <a:rPr lang="en-US" dirty="0"/>
              <a:t>Search development work done by contract employee with cataloguing background</a:t>
            </a:r>
            <a:endParaRPr lang="en-CA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3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</a:t>
            </a:r>
            <a:r>
              <a:rPr lang="en-CA" dirty="0"/>
              <a:t>/ Lessons learned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913" y="1413166"/>
            <a:ext cx="8677297" cy="47548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didn’t work?</a:t>
            </a:r>
            <a:endParaRPr lang="en-CA" b="1" dirty="0"/>
          </a:p>
          <a:p>
            <a:pPr lvl="0"/>
            <a:r>
              <a:rPr lang="en-US" dirty="0"/>
              <a:t>Critical corporate authors </a:t>
            </a:r>
            <a:endParaRPr lang="en-US" dirty="0" smtClean="0"/>
          </a:p>
          <a:p>
            <a:pPr lvl="0"/>
            <a:r>
              <a:rPr lang="en-US" dirty="0" smtClean="0"/>
              <a:t>Necessary </a:t>
            </a:r>
            <a:r>
              <a:rPr lang="en-US" dirty="0"/>
              <a:t>to ‘touch’ more materials </a:t>
            </a:r>
            <a:r>
              <a:rPr lang="en-US" dirty="0" smtClean="0"/>
              <a:t>than </a:t>
            </a:r>
            <a:r>
              <a:rPr lang="en-US" dirty="0"/>
              <a:t>we expected</a:t>
            </a:r>
          </a:p>
          <a:p>
            <a:pPr lvl="0"/>
            <a:r>
              <a:rPr lang="en-US" dirty="0" smtClean="0"/>
              <a:t>Longest </a:t>
            </a:r>
            <a:r>
              <a:rPr lang="en-US" dirty="0"/>
              <a:t>run lists as first pass – other retention criteria </a:t>
            </a:r>
            <a:r>
              <a:rPr lang="en-US" dirty="0" smtClean="0"/>
              <a:t>needed to </a:t>
            </a:r>
            <a:r>
              <a:rPr lang="en-US" dirty="0"/>
              <a:t>be applied </a:t>
            </a:r>
            <a:r>
              <a:rPr lang="en-US" dirty="0" smtClean="0"/>
              <a:t>first</a:t>
            </a:r>
          </a:p>
          <a:p>
            <a:r>
              <a:rPr lang="en-US" dirty="0"/>
              <a:t>TUG efforts to collaborate on deselection of </a:t>
            </a:r>
            <a:r>
              <a:rPr lang="en-US" dirty="0" smtClean="0"/>
              <a:t>materials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97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Government Documents Collection </a:t>
            </a:r>
            <a:endParaRPr lang="en-CA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33" y="1412875"/>
            <a:ext cx="8170334" cy="459581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16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PAGE  </a:t>
            </a:r>
            <a:fld id="{93005692-73BE-493E-93AB-ECD6027A7652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718304"/>
            <a:ext cx="5303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Agnes Zientarska-Kayko</a:t>
            </a:r>
          </a:p>
          <a:p>
            <a:pPr algn="ctr"/>
            <a:r>
              <a:rPr lang="en-CA" sz="2400" dirty="0" smtClean="0"/>
              <a:t>azientar@uwaterloo.ca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24037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mtClean="0"/>
              <a:t>Planning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story behind the project</a:t>
            </a:r>
          </a:p>
          <a:p>
            <a:r>
              <a:rPr lang="en-CA" dirty="0" smtClean="0"/>
              <a:t>University of Waterloo Library approach: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6000 or more </a:t>
            </a:r>
            <a:r>
              <a:rPr lang="en-US" dirty="0"/>
              <a:t>linear feet </a:t>
            </a:r>
            <a:r>
              <a:rPr lang="en-US" dirty="0" smtClean="0"/>
              <a:t>of government documents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Needed </a:t>
            </a:r>
            <a:r>
              <a:rPr lang="en-US" dirty="0"/>
              <a:t>to regain 3500 linear feet</a:t>
            </a:r>
            <a:endParaRPr lang="en-CA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Couldn’t </a:t>
            </a:r>
            <a:r>
              <a:rPr lang="en-US" dirty="0"/>
              <a:t>afford time or resources to do title by title review</a:t>
            </a:r>
            <a:endParaRPr lang="en-CA" dirty="0"/>
          </a:p>
          <a:p>
            <a:pPr marL="457189" lvl="1" indent="0">
              <a:buNone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4159956"/>
            <a:ext cx="4407408" cy="2555168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387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Planning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Strategic Retention mean</a:t>
            </a:r>
            <a:r>
              <a:rPr lang="en-US" dirty="0" smtClean="0"/>
              <a:t>?</a:t>
            </a:r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32626836"/>
              </p:ext>
            </p:extLst>
          </p:nvPr>
        </p:nvGraphicFramePr>
        <p:xfrm>
          <a:off x="2371725" y="2107739"/>
          <a:ext cx="4400550" cy="3411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58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14" y="434111"/>
            <a:ext cx="8677297" cy="723357"/>
          </a:xfrm>
        </p:spPr>
        <p:txBody>
          <a:bodyPr/>
          <a:lstStyle/>
          <a:p>
            <a:r>
              <a:rPr lang="en-US" dirty="0" smtClean="0"/>
              <a:t>Planning - Strategic </a:t>
            </a:r>
            <a:r>
              <a:rPr lang="en-US" dirty="0"/>
              <a:t>Retention Flow Chart</a:t>
            </a:r>
            <a:endParaRPr lang="en-CA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895347"/>
              </p:ext>
            </p:extLst>
          </p:nvPr>
        </p:nvGraphicFramePr>
        <p:xfrm>
          <a:off x="173625" y="1077686"/>
          <a:ext cx="9143999" cy="54504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25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Planning - </a:t>
            </a:r>
            <a:r>
              <a:rPr lang="en-US" dirty="0"/>
              <a:t>Strategic Retention </a:t>
            </a:r>
            <a:r>
              <a:rPr lang="en-US" dirty="0" smtClean="0"/>
              <a:t>Goals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Retain </a:t>
            </a:r>
            <a:r>
              <a:rPr lang="en-US" dirty="0"/>
              <a:t>50% of </a:t>
            </a:r>
            <a:r>
              <a:rPr lang="en-US" dirty="0" smtClean="0"/>
              <a:t>Government Documents </a:t>
            </a:r>
            <a:r>
              <a:rPr lang="en-US" dirty="0"/>
              <a:t>collection </a:t>
            </a:r>
            <a:endParaRPr lang="en-US" dirty="0" smtClean="0"/>
          </a:p>
          <a:p>
            <a:r>
              <a:rPr lang="en-US" dirty="0" smtClean="0"/>
              <a:t>Commit </a:t>
            </a:r>
            <a:r>
              <a:rPr lang="en-US" dirty="0"/>
              <a:t>to retain materials long </a:t>
            </a:r>
            <a:r>
              <a:rPr lang="en-US" dirty="0" smtClean="0"/>
              <a:t>term</a:t>
            </a:r>
          </a:p>
          <a:p>
            <a:r>
              <a:rPr lang="en-US" dirty="0" smtClean="0"/>
              <a:t>Allow users </a:t>
            </a:r>
            <a:r>
              <a:rPr lang="en-US" dirty="0"/>
              <a:t>easier access to our government </a:t>
            </a:r>
            <a:r>
              <a:rPr lang="en-US" dirty="0" smtClean="0"/>
              <a:t>documents by improving their discoverability</a:t>
            </a:r>
          </a:p>
          <a:p>
            <a:r>
              <a:rPr lang="en-US" dirty="0" smtClean="0"/>
              <a:t>Retain</a:t>
            </a:r>
            <a:r>
              <a:rPr lang="en-US" dirty="0"/>
              <a:t>, host, preserve and </a:t>
            </a:r>
            <a:r>
              <a:rPr lang="en-US" dirty="0" smtClean="0"/>
              <a:t>digitize </a:t>
            </a:r>
            <a:r>
              <a:rPr lang="en-US" dirty="0"/>
              <a:t>strategic regional government </a:t>
            </a:r>
            <a:r>
              <a:rPr lang="en-US" dirty="0" smtClean="0"/>
              <a:t>documents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Planning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Collection Development Policy for Government </a:t>
            </a:r>
            <a:r>
              <a:rPr lang="en-CA" dirty="0" smtClean="0"/>
              <a:t>Documents</a:t>
            </a:r>
            <a:endParaRPr lang="en-CA" dirty="0"/>
          </a:p>
          <a:p>
            <a:pPr lvl="0"/>
            <a:r>
              <a:rPr lang="en-US" dirty="0" smtClean="0"/>
              <a:t>Identify </a:t>
            </a:r>
            <a:r>
              <a:rPr lang="en-US" dirty="0"/>
              <a:t>strategic retention </a:t>
            </a:r>
            <a:r>
              <a:rPr lang="en-US" dirty="0" smtClean="0"/>
              <a:t>areas</a:t>
            </a:r>
          </a:p>
          <a:p>
            <a:pPr lvl="1"/>
            <a:r>
              <a:rPr lang="en-US" dirty="0" smtClean="0"/>
              <a:t>Transformational research themes</a:t>
            </a:r>
          </a:p>
          <a:p>
            <a:pPr lvl="1"/>
            <a:r>
              <a:rPr lang="en-US" dirty="0" smtClean="0"/>
              <a:t>Campus priority research areas</a:t>
            </a:r>
            <a:endParaRPr lang="en-CA" dirty="0"/>
          </a:p>
          <a:p>
            <a:pPr lvl="1"/>
            <a:r>
              <a:rPr lang="en-CA" dirty="0" smtClean="0"/>
              <a:t>Research Chairs focuses</a:t>
            </a:r>
          </a:p>
          <a:p>
            <a:pPr lvl="1"/>
            <a:r>
              <a:rPr lang="en-CA" dirty="0" smtClean="0"/>
              <a:t>Who on campus needs government documents?</a:t>
            </a:r>
            <a:endParaRPr lang="en-US" dirty="0" smtClean="0"/>
          </a:p>
          <a:p>
            <a:pPr lvl="0"/>
            <a:r>
              <a:rPr lang="en-US" dirty="0" smtClean="0"/>
              <a:t>Identify </a:t>
            </a:r>
            <a:r>
              <a:rPr lang="en-US" dirty="0"/>
              <a:t>high level corporate authors whose publications in those areas we likely want to keep </a:t>
            </a:r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86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Planning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3" y="1268094"/>
            <a:ext cx="3810000" cy="452437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253" y="2414378"/>
            <a:ext cx="3345133" cy="440278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063" y="530162"/>
            <a:ext cx="3733800" cy="4962525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390" y="4216337"/>
            <a:ext cx="3819525" cy="2552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93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Planning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CA" dirty="0"/>
              <a:t>Criteria for retention, relocation or </a:t>
            </a:r>
            <a:r>
              <a:rPr lang="en-CA" dirty="0" smtClean="0"/>
              <a:t>withdraw:</a:t>
            </a:r>
          </a:p>
          <a:p>
            <a:r>
              <a:rPr lang="en-CA" dirty="0" smtClean="0"/>
              <a:t>Relevance to curriculum, research and general collection</a:t>
            </a:r>
          </a:p>
          <a:p>
            <a:r>
              <a:rPr lang="en-CA" dirty="0" smtClean="0"/>
              <a:t>Historical value </a:t>
            </a:r>
          </a:p>
          <a:p>
            <a:r>
              <a:rPr lang="en-CA" dirty="0" smtClean="0"/>
              <a:t>Value of publication to community</a:t>
            </a:r>
          </a:p>
          <a:p>
            <a:r>
              <a:rPr lang="en-CA" dirty="0" smtClean="0"/>
              <a:t>What will not be kept by others</a:t>
            </a:r>
          </a:p>
          <a:p>
            <a:pPr marL="0" indent="0">
              <a:buNone/>
            </a:pPr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PAGE  </a:t>
            </a:r>
            <a:fld id="{93005692-73BE-493E-93AB-ECD6027A765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waterloo_4x3-1">
  <a:themeElements>
    <a:clrScheme name="Waterloo2016">
      <a:dk1>
        <a:sysClr val="windowText" lastClr="000000"/>
      </a:dk1>
      <a:lt1>
        <a:sysClr val="window" lastClr="FFFFFF"/>
      </a:lt1>
      <a:dk2>
        <a:srgbClr val="757575"/>
      </a:dk2>
      <a:lt2>
        <a:srgbClr val="D6D6D6"/>
      </a:lt2>
      <a:accent1>
        <a:srgbClr val="FFD54F"/>
      </a:accent1>
      <a:accent2>
        <a:srgbClr val="0C0C0C"/>
      </a:accent2>
      <a:accent3>
        <a:srgbClr val="AEAEAE"/>
      </a:accent3>
      <a:accent4>
        <a:srgbClr val="B71233"/>
      </a:accent4>
      <a:accent5>
        <a:srgbClr val="7F7F7F"/>
      </a:accent5>
      <a:accent6>
        <a:srgbClr val="0073CE"/>
      </a:accent6>
      <a:hlink>
        <a:srgbClr val="353535"/>
      </a:hlink>
      <a:folHlink>
        <a:srgbClr val="595959"/>
      </a:folHlink>
    </a:clrScheme>
    <a:fontScheme name="Impact + Georgia">
      <a:majorFont>
        <a:latin typeface="Impact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Waterloo_4x3" id="{BA8D503C-C11A-9648-BFE2-F41EE48FC381}" vid="{57895F78-9C0E-DA4A-9824-24573322C3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uwaterloo_4x3-1</Template>
  <TotalTime>5669</TotalTime>
  <Words>792</Words>
  <Application>Microsoft Office PowerPoint</Application>
  <PresentationFormat>On-screen Show (4:3)</PresentationFormat>
  <Paragraphs>177</Paragraphs>
  <Slides>25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Courier New</vt:lpstr>
      <vt:lpstr>Georgia</vt:lpstr>
      <vt:lpstr>Impact</vt:lpstr>
      <vt:lpstr>Verdana</vt:lpstr>
      <vt:lpstr>Wingdings</vt:lpstr>
      <vt:lpstr>uwaterloo_4x3-1</vt:lpstr>
      <vt:lpstr>Is a 50% Reduction of Government Documents Space Possible? - The Curation Weeding Dance</vt:lpstr>
      <vt:lpstr>Agenda</vt:lpstr>
      <vt:lpstr>Planning</vt:lpstr>
      <vt:lpstr>Planning</vt:lpstr>
      <vt:lpstr>Planning - Strategic Retention Flow Chart</vt:lpstr>
      <vt:lpstr>Planning - Strategic Retention Goals</vt:lpstr>
      <vt:lpstr>Planning </vt:lpstr>
      <vt:lpstr>Planning</vt:lpstr>
      <vt:lpstr>Planning</vt:lpstr>
      <vt:lpstr>Planning</vt:lpstr>
      <vt:lpstr>Planning</vt:lpstr>
      <vt:lpstr>Planning</vt:lpstr>
      <vt:lpstr>Process – Staff directly involved</vt:lpstr>
      <vt:lpstr>Process -Timeline</vt:lpstr>
      <vt:lpstr>Process – Quick wins</vt:lpstr>
      <vt:lpstr>Process – Working with lists</vt:lpstr>
      <vt:lpstr>Process – Working with lists</vt:lpstr>
      <vt:lpstr>Process </vt:lpstr>
      <vt:lpstr>Conclusions /Lessons Learned</vt:lpstr>
      <vt:lpstr>Conclusions / Lessons learned</vt:lpstr>
      <vt:lpstr>Conclusions / Lessons learned</vt:lpstr>
      <vt:lpstr>Conclusions / Lessons learned</vt:lpstr>
      <vt:lpstr>Conclusions / Lessons learned</vt:lpstr>
      <vt:lpstr>Government Documents Collection 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IN THIS SPACE HERE</dc:title>
  <dc:creator>Agnieszka</dc:creator>
  <cp:lastModifiedBy>Whitmell, Vicki</cp:lastModifiedBy>
  <cp:revision>119</cp:revision>
  <dcterms:created xsi:type="dcterms:W3CDTF">2018-11-12T16:33:06Z</dcterms:created>
  <dcterms:modified xsi:type="dcterms:W3CDTF">2018-12-12T18:43:56Z</dcterms:modified>
</cp:coreProperties>
</file>