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76" r:id="rId5"/>
    <p:sldId id="273" r:id="rId6"/>
    <p:sldId id="275" r:id="rId7"/>
    <p:sldId id="266" r:id="rId8"/>
    <p:sldId id="267" r:id="rId9"/>
    <p:sldId id="269" r:id="rId10"/>
    <p:sldId id="274" r:id="rId11"/>
    <p:sldId id="280" r:id="rId12"/>
    <p:sldId id="277" r:id="rId13"/>
    <p:sldId id="278" r:id="rId14"/>
    <p:sldId id="271" r:id="rId15"/>
    <p:sldId id="272" r:id="rId16"/>
    <p:sldId id="281" r:id="rId17"/>
    <p:sldId id="282" r:id="rId18"/>
    <p:sldId id="284" r:id="rId19"/>
    <p:sldId id="285" r:id="rId20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717B99-B804-41DD-909E-D65D64B9B6E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CA"/>
        </a:p>
      </dgm:t>
    </dgm:pt>
    <dgm:pt modelId="{BEF5CE95-0182-4919-AE97-27EDB5AE1B40}">
      <dgm:prSet/>
      <dgm:spPr/>
      <dgm:t>
        <a:bodyPr/>
        <a:lstStyle/>
        <a:p>
          <a:r>
            <a:rPr lang="en-CA"/>
            <a:t>Does FANG sector hold threats for structured information management (i.e., librarianship)? </a:t>
          </a:r>
        </a:p>
      </dgm:t>
    </dgm:pt>
    <dgm:pt modelId="{35A296B2-8109-4902-9C6B-AECC4A4091E8}" type="parTrans" cxnId="{6B9652E9-47BE-4737-8C04-44659F71C0D3}">
      <dgm:prSet/>
      <dgm:spPr/>
      <dgm:t>
        <a:bodyPr/>
        <a:lstStyle/>
        <a:p>
          <a:endParaRPr lang="en-CA"/>
        </a:p>
      </dgm:t>
    </dgm:pt>
    <dgm:pt modelId="{A9D27E80-C816-439D-9B88-7D447E02C02F}" type="sibTrans" cxnId="{6B9652E9-47BE-4737-8C04-44659F71C0D3}">
      <dgm:prSet/>
      <dgm:spPr/>
      <dgm:t>
        <a:bodyPr/>
        <a:lstStyle/>
        <a:p>
          <a:endParaRPr lang="en-CA"/>
        </a:p>
      </dgm:t>
    </dgm:pt>
    <dgm:pt modelId="{07ABC273-ACE8-4A6D-898A-5244F8861771}">
      <dgm:prSet/>
      <dgm:spPr/>
      <dgm:t>
        <a:bodyPr/>
        <a:lstStyle/>
        <a:p>
          <a:r>
            <a:rPr lang="en-CA"/>
            <a:t>What threat does waves of dubious information pose?</a:t>
          </a:r>
        </a:p>
      </dgm:t>
    </dgm:pt>
    <dgm:pt modelId="{047C732B-B7DE-455E-B672-ACE7B79D719B}" type="parTrans" cxnId="{6D267EDF-3D58-41B5-B3E0-A79A23B38F43}">
      <dgm:prSet/>
      <dgm:spPr/>
      <dgm:t>
        <a:bodyPr/>
        <a:lstStyle/>
        <a:p>
          <a:endParaRPr lang="en-CA"/>
        </a:p>
      </dgm:t>
    </dgm:pt>
    <dgm:pt modelId="{A8CCB585-D028-4055-B9EE-3C9868077B6D}" type="sibTrans" cxnId="{6D267EDF-3D58-41B5-B3E0-A79A23B38F43}">
      <dgm:prSet/>
      <dgm:spPr/>
      <dgm:t>
        <a:bodyPr/>
        <a:lstStyle/>
        <a:p>
          <a:endParaRPr lang="en-CA"/>
        </a:p>
      </dgm:t>
    </dgm:pt>
    <dgm:pt modelId="{4CE27DE4-F0F3-447B-9D66-C1629CCC85BB}">
      <dgm:prSet/>
      <dgm:spPr/>
      <dgm:t>
        <a:bodyPr/>
        <a:lstStyle/>
        <a:p>
          <a:r>
            <a:rPr lang="en-CA"/>
            <a:t>Is it possible to manage such volumes of information?</a:t>
          </a:r>
        </a:p>
      </dgm:t>
    </dgm:pt>
    <dgm:pt modelId="{26EF05AF-89C4-4CA7-89A5-9F5F35B69D3D}" type="parTrans" cxnId="{EDCF009E-78BC-4AE6-A9EF-06A903CE6B45}">
      <dgm:prSet/>
      <dgm:spPr/>
      <dgm:t>
        <a:bodyPr/>
        <a:lstStyle/>
        <a:p>
          <a:endParaRPr lang="en-CA"/>
        </a:p>
      </dgm:t>
    </dgm:pt>
    <dgm:pt modelId="{093801CF-7FA2-4EF7-9FC7-40382AC790F6}" type="sibTrans" cxnId="{EDCF009E-78BC-4AE6-A9EF-06A903CE6B45}">
      <dgm:prSet/>
      <dgm:spPr/>
      <dgm:t>
        <a:bodyPr/>
        <a:lstStyle/>
        <a:p>
          <a:endParaRPr lang="en-CA"/>
        </a:p>
      </dgm:t>
    </dgm:pt>
    <dgm:pt modelId="{881F0077-5D78-4921-8A7E-F66CBF02AC98}" type="pres">
      <dgm:prSet presAssocID="{06717B99-B804-41DD-909E-D65D64B9B6E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44A44D-5531-4128-8089-8548A5C7208C}" type="pres">
      <dgm:prSet presAssocID="{BEF5CE95-0182-4919-AE97-27EDB5AE1B40}" presName="circle1" presStyleLbl="node1" presStyleIdx="0" presStyleCnt="3"/>
      <dgm:spPr/>
    </dgm:pt>
    <dgm:pt modelId="{547DC4C3-DC03-418F-9EBE-52834233E55F}" type="pres">
      <dgm:prSet presAssocID="{BEF5CE95-0182-4919-AE97-27EDB5AE1B40}" presName="space" presStyleCnt="0"/>
      <dgm:spPr/>
    </dgm:pt>
    <dgm:pt modelId="{2D4B21E4-AF95-4DB6-BF68-6FDFFEADBF7E}" type="pres">
      <dgm:prSet presAssocID="{BEF5CE95-0182-4919-AE97-27EDB5AE1B40}" presName="rect1" presStyleLbl="alignAcc1" presStyleIdx="0" presStyleCnt="3"/>
      <dgm:spPr/>
      <dgm:t>
        <a:bodyPr/>
        <a:lstStyle/>
        <a:p>
          <a:endParaRPr lang="en-US"/>
        </a:p>
      </dgm:t>
    </dgm:pt>
    <dgm:pt modelId="{2BDF4472-EFF7-4D5F-890D-2EEB41EEE45F}" type="pres">
      <dgm:prSet presAssocID="{07ABC273-ACE8-4A6D-898A-5244F8861771}" presName="vertSpace2" presStyleLbl="node1" presStyleIdx="0" presStyleCnt="3"/>
      <dgm:spPr/>
    </dgm:pt>
    <dgm:pt modelId="{F91022E5-A5FB-452F-B314-A5AF224FAF0D}" type="pres">
      <dgm:prSet presAssocID="{07ABC273-ACE8-4A6D-898A-5244F8861771}" presName="circle2" presStyleLbl="node1" presStyleIdx="1" presStyleCnt="3"/>
      <dgm:spPr/>
    </dgm:pt>
    <dgm:pt modelId="{767B8361-8BA7-447B-8EDD-A91443B85ABB}" type="pres">
      <dgm:prSet presAssocID="{07ABC273-ACE8-4A6D-898A-5244F8861771}" presName="rect2" presStyleLbl="alignAcc1" presStyleIdx="1" presStyleCnt="3"/>
      <dgm:spPr/>
      <dgm:t>
        <a:bodyPr/>
        <a:lstStyle/>
        <a:p>
          <a:endParaRPr lang="en-US"/>
        </a:p>
      </dgm:t>
    </dgm:pt>
    <dgm:pt modelId="{5E011991-C89B-42A0-AC86-4E7A9274E60A}" type="pres">
      <dgm:prSet presAssocID="{4CE27DE4-F0F3-447B-9D66-C1629CCC85BB}" presName="vertSpace3" presStyleLbl="node1" presStyleIdx="1" presStyleCnt="3"/>
      <dgm:spPr/>
    </dgm:pt>
    <dgm:pt modelId="{C377D57B-A3C9-4536-ADA5-8E3601C7866E}" type="pres">
      <dgm:prSet presAssocID="{4CE27DE4-F0F3-447B-9D66-C1629CCC85BB}" presName="circle3" presStyleLbl="node1" presStyleIdx="2" presStyleCnt="3"/>
      <dgm:spPr/>
    </dgm:pt>
    <dgm:pt modelId="{30BAFA67-C7F3-40A9-BF07-38A9D764E3D1}" type="pres">
      <dgm:prSet presAssocID="{4CE27DE4-F0F3-447B-9D66-C1629CCC85BB}" presName="rect3" presStyleLbl="alignAcc1" presStyleIdx="2" presStyleCnt="3"/>
      <dgm:spPr/>
      <dgm:t>
        <a:bodyPr/>
        <a:lstStyle/>
        <a:p>
          <a:endParaRPr lang="en-US"/>
        </a:p>
      </dgm:t>
    </dgm:pt>
    <dgm:pt modelId="{F41A2F01-74A8-48EA-8C90-D86F120DF525}" type="pres">
      <dgm:prSet presAssocID="{BEF5CE95-0182-4919-AE97-27EDB5AE1B4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3A45C7-0791-441A-A4EF-E9428C2FD5A5}" type="pres">
      <dgm:prSet presAssocID="{07ABC273-ACE8-4A6D-898A-5244F8861771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EA028-363B-43AD-84B9-1F6111AF3230}" type="pres">
      <dgm:prSet presAssocID="{4CE27DE4-F0F3-447B-9D66-C1629CCC85BB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D0109E-0063-4BDD-BCC2-0257840D2415}" type="presOf" srcId="{06717B99-B804-41DD-909E-D65D64B9B6E3}" destId="{881F0077-5D78-4921-8A7E-F66CBF02AC98}" srcOrd="0" destOrd="0" presId="urn:microsoft.com/office/officeart/2005/8/layout/target3"/>
    <dgm:cxn modelId="{6B9652E9-47BE-4737-8C04-44659F71C0D3}" srcId="{06717B99-B804-41DD-909E-D65D64B9B6E3}" destId="{BEF5CE95-0182-4919-AE97-27EDB5AE1B40}" srcOrd="0" destOrd="0" parTransId="{35A296B2-8109-4902-9C6B-AECC4A4091E8}" sibTransId="{A9D27E80-C816-439D-9B88-7D447E02C02F}"/>
    <dgm:cxn modelId="{63D382B9-BA73-49FB-B4AA-49F26FC2A85D}" type="presOf" srcId="{07ABC273-ACE8-4A6D-898A-5244F8861771}" destId="{767B8361-8BA7-447B-8EDD-A91443B85ABB}" srcOrd="0" destOrd="0" presId="urn:microsoft.com/office/officeart/2005/8/layout/target3"/>
    <dgm:cxn modelId="{95649A51-93B4-4CD2-AD93-20BDC694DC04}" type="presOf" srcId="{BEF5CE95-0182-4919-AE97-27EDB5AE1B40}" destId="{2D4B21E4-AF95-4DB6-BF68-6FDFFEADBF7E}" srcOrd="0" destOrd="0" presId="urn:microsoft.com/office/officeart/2005/8/layout/target3"/>
    <dgm:cxn modelId="{EDCF009E-78BC-4AE6-A9EF-06A903CE6B45}" srcId="{06717B99-B804-41DD-909E-D65D64B9B6E3}" destId="{4CE27DE4-F0F3-447B-9D66-C1629CCC85BB}" srcOrd="2" destOrd="0" parTransId="{26EF05AF-89C4-4CA7-89A5-9F5F35B69D3D}" sibTransId="{093801CF-7FA2-4EF7-9FC7-40382AC790F6}"/>
    <dgm:cxn modelId="{92352479-8797-4233-86BC-10BE00961480}" type="presOf" srcId="{BEF5CE95-0182-4919-AE97-27EDB5AE1B40}" destId="{F41A2F01-74A8-48EA-8C90-D86F120DF525}" srcOrd="1" destOrd="0" presId="urn:microsoft.com/office/officeart/2005/8/layout/target3"/>
    <dgm:cxn modelId="{551AE677-C09A-4900-836C-E0E17AC80D64}" type="presOf" srcId="{4CE27DE4-F0F3-447B-9D66-C1629CCC85BB}" destId="{30BAFA67-C7F3-40A9-BF07-38A9D764E3D1}" srcOrd="0" destOrd="0" presId="urn:microsoft.com/office/officeart/2005/8/layout/target3"/>
    <dgm:cxn modelId="{DB54AA14-702C-4316-83CA-0D1B2EE9EC86}" type="presOf" srcId="{4CE27DE4-F0F3-447B-9D66-C1629CCC85BB}" destId="{D06EA028-363B-43AD-84B9-1F6111AF3230}" srcOrd="1" destOrd="0" presId="urn:microsoft.com/office/officeart/2005/8/layout/target3"/>
    <dgm:cxn modelId="{BF64A2A9-A529-4B88-8A4F-B5795FA6FCA1}" type="presOf" srcId="{07ABC273-ACE8-4A6D-898A-5244F8861771}" destId="{453A45C7-0791-441A-A4EF-E9428C2FD5A5}" srcOrd="1" destOrd="0" presId="urn:microsoft.com/office/officeart/2005/8/layout/target3"/>
    <dgm:cxn modelId="{6D267EDF-3D58-41B5-B3E0-A79A23B38F43}" srcId="{06717B99-B804-41DD-909E-D65D64B9B6E3}" destId="{07ABC273-ACE8-4A6D-898A-5244F8861771}" srcOrd="1" destOrd="0" parTransId="{047C732B-B7DE-455E-B672-ACE7B79D719B}" sibTransId="{A8CCB585-D028-4055-B9EE-3C9868077B6D}"/>
    <dgm:cxn modelId="{18CD6DF0-27C2-4A8B-9C21-07036944D319}" type="presParOf" srcId="{881F0077-5D78-4921-8A7E-F66CBF02AC98}" destId="{D844A44D-5531-4128-8089-8548A5C7208C}" srcOrd="0" destOrd="0" presId="urn:microsoft.com/office/officeart/2005/8/layout/target3"/>
    <dgm:cxn modelId="{69DB964C-6B1B-4334-A776-044BF6D90C14}" type="presParOf" srcId="{881F0077-5D78-4921-8A7E-F66CBF02AC98}" destId="{547DC4C3-DC03-418F-9EBE-52834233E55F}" srcOrd="1" destOrd="0" presId="urn:microsoft.com/office/officeart/2005/8/layout/target3"/>
    <dgm:cxn modelId="{21166275-083B-4522-A7D9-322491A0A1AD}" type="presParOf" srcId="{881F0077-5D78-4921-8A7E-F66CBF02AC98}" destId="{2D4B21E4-AF95-4DB6-BF68-6FDFFEADBF7E}" srcOrd="2" destOrd="0" presId="urn:microsoft.com/office/officeart/2005/8/layout/target3"/>
    <dgm:cxn modelId="{D1DD7579-A64A-4A58-81AA-A8F55DB01A7A}" type="presParOf" srcId="{881F0077-5D78-4921-8A7E-F66CBF02AC98}" destId="{2BDF4472-EFF7-4D5F-890D-2EEB41EEE45F}" srcOrd="3" destOrd="0" presId="urn:microsoft.com/office/officeart/2005/8/layout/target3"/>
    <dgm:cxn modelId="{A961F518-8DBC-41F6-ABFC-D759BC9E0E43}" type="presParOf" srcId="{881F0077-5D78-4921-8A7E-F66CBF02AC98}" destId="{F91022E5-A5FB-452F-B314-A5AF224FAF0D}" srcOrd="4" destOrd="0" presId="urn:microsoft.com/office/officeart/2005/8/layout/target3"/>
    <dgm:cxn modelId="{853DBC92-E335-46CC-A345-57A6779703DB}" type="presParOf" srcId="{881F0077-5D78-4921-8A7E-F66CBF02AC98}" destId="{767B8361-8BA7-447B-8EDD-A91443B85ABB}" srcOrd="5" destOrd="0" presId="urn:microsoft.com/office/officeart/2005/8/layout/target3"/>
    <dgm:cxn modelId="{427A9545-CB76-48DE-8F61-F3E8E6B6891B}" type="presParOf" srcId="{881F0077-5D78-4921-8A7E-F66CBF02AC98}" destId="{5E011991-C89B-42A0-AC86-4E7A9274E60A}" srcOrd="6" destOrd="0" presId="urn:microsoft.com/office/officeart/2005/8/layout/target3"/>
    <dgm:cxn modelId="{56862FD5-865A-4BC6-875D-9DEB4D26D0CE}" type="presParOf" srcId="{881F0077-5D78-4921-8A7E-F66CBF02AC98}" destId="{C377D57B-A3C9-4536-ADA5-8E3601C7866E}" srcOrd="7" destOrd="0" presId="urn:microsoft.com/office/officeart/2005/8/layout/target3"/>
    <dgm:cxn modelId="{AD333FF1-53FC-4C4D-8A7A-5302CD4FF0BB}" type="presParOf" srcId="{881F0077-5D78-4921-8A7E-F66CBF02AC98}" destId="{30BAFA67-C7F3-40A9-BF07-38A9D764E3D1}" srcOrd="8" destOrd="0" presId="urn:microsoft.com/office/officeart/2005/8/layout/target3"/>
    <dgm:cxn modelId="{46925661-D6E5-4F4F-9B7A-74309E10642D}" type="presParOf" srcId="{881F0077-5D78-4921-8A7E-F66CBF02AC98}" destId="{F41A2F01-74A8-48EA-8C90-D86F120DF525}" srcOrd="9" destOrd="0" presId="urn:microsoft.com/office/officeart/2005/8/layout/target3"/>
    <dgm:cxn modelId="{C03D341D-C830-4B1B-8BCD-A40BA5EB0832}" type="presParOf" srcId="{881F0077-5D78-4921-8A7E-F66CBF02AC98}" destId="{453A45C7-0791-441A-A4EF-E9428C2FD5A5}" srcOrd="10" destOrd="0" presId="urn:microsoft.com/office/officeart/2005/8/layout/target3"/>
    <dgm:cxn modelId="{EFD05B39-DCC7-4115-A69B-F833621C173A}" type="presParOf" srcId="{881F0077-5D78-4921-8A7E-F66CBF02AC98}" destId="{D06EA028-363B-43AD-84B9-1F6111AF3230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50BE5B-6F6A-4019-BC40-9E164B649F5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CA"/>
        </a:p>
      </dgm:t>
    </dgm:pt>
    <dgm:pt modelId="{02CA87C4-F17E-47C3-8311-F5D996A7C4BB}">
      <dgm:prSet/>
      <dgm:spPr/>
      <dgm:t>
        <a:bodyPr/>
        <a:lstStyle/>
        <a:p>
          <a:r>
            <a:rPr lang="en-CA"/>
            <a:t>What are the risks of treating information as a business by product?</a:t>
          </a:r>
        </a:p>
      </dgm:t>
    </dgm:pt>
    <dgm:pt modelId="{F2CF3A84-F80D-41AC-BD49-EAE98680A3A4}" type="parTrans" cxnId="{58066278-897D-4679-8373-5ADCA1E75367}">
      <dgm:prSet/>
      <dgm:spPr/>
      <dgm:t>
        <a:bodyPr/>
        <a:lstStyle/>
        <a:p>
          <a:endParaRPr lang="en-CA"/>
        </a:p>
      </dgm:t>
    </dgm:pt>
    <dgm:pt modelId="{54E2FFCE-6CBD-446C-A2F0-143655229555}" type="sibTrans" cxnId="{58066278-897D-4679-8373-5ADCA1E75367}">
      <dgm:prSet/>
      <dgm:spPr/>
      <dgm:t>
        <a:bodyPr/>
        <a:lstStyle/>
        <a:p>
          <a:endParaRPr lang="en-CA"/>
        </a:p>
      </dgm:t>
    </dgm:pt>
    <dgm:pt modelId="{294E6359-A53A-4E4C-9962-4434764D277B}">
      <dgm:prSet/>
      <dgm:spPr/>
      <dgm:t>
        <a:bodyPr/>
        <a:lstStyle/>
        <a:p>
          <a:r>
            <a:rPr lang="en-CA"/>
            <a:t>Does the FANG sector value traditional information?</a:t>
          </a:r>
        </a:p>
      </dgm:t>
    </dgm:pt>
    <dgm:pt modelId="{951542B0-7F12-4720-88F5-9F48593E1163}" type="parTrans" cxnId="{BA95507E-9E4F-49F5-A3FF-8602FDF4CD0F}">
      <dgm:prSet/>
      <dgm:spPr/>
      <dgm:t>
        <a:bodyPr/>
        <a:lstStyle/>
        <a:p>
          <a:endParaRPr lang="en-CA"/>
        </a:p>
      </dgm:t>
    </dgm:pt>
    <dgm:pt modelId="{F4C733C7-D29C-48EF-A61F-EE4C772963C3}" type="sibTrans" cxnId="{BA95507E-9E4F-49F5-A3FF-8602FDF4CD0F}">
      <dgm:prSet/>
      <dgm:spPr/>
      <dgm:t>
        <a:bodyPr/>
        <a:lstStyle/>
        <a:p>
          <a:endParaRPr lang="en-CA"/>
        </a:p>
      </dgm:t>
    </dgm:pt>
    <dgm:pt modelId="{9235B410-7C98-4C62-AF0E-77353A3E226B}">
      <dgm:prSet/>
      <dgm:spPr/>
      <dgm:t>
        <a:bodyPr/>
        <a:lstStyle/>
        <a:p>
          <a:r>
            <a:rPr lang="en-CA"/>
            <a:t>Is information at risk from monopolies?   </a:t>
          </a:r>
        </a:p>
      </dgm:t>
    </dgm:pt>
    <dgm:pt modelId="{AC3C20E6-A064-487F-BECD-FA0F0B66993B}" type="parTrans" cxnId="{4A84B2E1-6F8B-4FCA-990F-B30121CCB2A5}">
      <dgm:prSet/>
      <dgm:spPr/>
      <dgm:t>
        <a:bodyPr/>
        <a:lstStyle/>
        <a:p>
          <a:endParaRPr lang="en-CA"/>
        </a:p>
      </dgm:t>
    </dgm:pt>
    <dgm:pt modelId="{03DFC359-DD0C-404F-B332-7CEB17B06F07}" type="sibTrans" cxnId="{4A84B2E1-6F8B-4FCA-990F-B30121CCB2A5}">
      <dgm:prSet/>
      <dgm:spPr/>
      <dgm:t>
        <a:bodyPr/>
        <a:lstStyle/>
        <a:p>
          <a:endParaRPr lang="en-CA"/>
        </a:p>
      </dgm:t>
    </dgm:pt>
    <dgm:pt modelId="{998E68E8-01F3-4969-85A8-937C792A9F00}" type="pres">
      <dgm:prSet presAssocID="{4C50BE5B-6F6A-4019-BC40-9E164B649F5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E12548-3F50-46D8-8F6E-647501F6170A}" type="pres">
      <dgm:prSet presAssocID="{02CA87C4-F17E-47C3-8311-F5D996A7C4BB}" presName="circle1" presStyleLbl="node1" presStyleIdx="0" presStyleCnt="3"/>
      <dgm:spPr/>
    </dgm:pt>
    <dgm:pt modelId="{D382A445-6359-410B-873D-B676D4EA6145}" type="pres">
      <dgm:prSet presAssocID="{02CA87C4-F17E-47C3-8311-F5D996A7C4BB}" presName="space" presStyleCnt="0"/>
      <dgm:spPr/>
    </dgm:pt>
    <dgm:pt modelId="{98A23C2B-7C7A-4A97-B592-2B8653193111}" type="pres">
      <dgm:prSet presAssocID="{02CA87C4-F17E-47C3-8311-F5D996A7C4BB}" presName="rect1" presStyleLbl="alignAcc1" presStyleIdx="0" presStyleCnt="3"/>
      <dgm:spPr/>
      <dgm:t>
        <a:bodyPr/>
        <a:lstStyle/>
        <a:p>
          <a:endParaRPr lang="en-US"/>
        </a:p>
      </dgm:t>
    </dgm:pt>
    <dgm:pt modelId="{F0F0A800-1AA7-4C8F-AE4D-05CC96FA7A52}" type="pres">
      <dgm:prSet presAssocID="{294E6359-A53A-4E4C-9962-4434764D277B}" presName="vertSpace2" presStyleLbl="node1" presStyleIdx="0" presStyleCnt="3"/>
      <dgm:spPr/>
    </dgm:pt>
    <dgm:pt modelId="{82C44F06-ED4B-4222-A0F1-1D476A70715C}" type="pres">
      <dgm:prSet presAssocID="{294E6359-A53A-4E4C-9962-4434764D277B}" presName="circle2" presStyleLbl="node1" presStyleIdx="1" presStyleCnt="3"/>
      <dgm:spPr/>
    </dgm:pt>
    <dgm:pt modelId="{C4F2D2DC-EE0D-4E7C-A499-566686D598F8}" type="pres">
      <dgm:prSet presAssocID="{294E6359-A53A-4E4C-9962-4434764D277B}" presName="rect2" presStyleLbl="alignAcc1" presStyleIdx="1" presStyleCnt="3"/>
      <dgm:spPr/>
      <dgm:t>
        <a:bodyPr/>
        <a:lstStyle/>
        <a:p>
          <a:endParaRPr lang="en-US"/>
        </a:p>
      </dgm:t>
    </dgm:pt>
    <dgm:pt modelId="{12C1CEA3-73D4-43AF-8684-E455C29331E2}" type="pres">
      <dgm:prSet presAssocID="{9235B410-7C98-4C62-AF0E-77353A3E226B}" presName="vertSpace3" presStyleLbl="node1" presStyleIdx="1" presStyleCnt="3"/>
      <dgm:spPr/>
    </dgm:pt>
    <dgm:pt modelId="{82E445F2-A69E-4485-BEE7-8DAEC214FAC7}" type="pres">
      <dgm:prSet presAssocID="{9235B410-7C98-4C62-AF0E-77353A3E226B}" presName="circle3" presStyleLbl="node1" presStyleIdx="2" presStyleCnt="3"/>
      <dgm:spPr/>
    </dgm:pt>
    <dgm:pt modelId="{648985C4-0A4E-4E2E-B6FF-FC53D3118B45}" type="pres">
      <dgm:prSet presAssocID="{9235B410-7C98-4C62-AF0E-77353A3E226B}" presName="rect3" presStyleLbl="alignAcc1" presStyleIdx="2" presStyleCnt="3"/>
      <dgm:spPr/>
      <dgm:t>
        <a:bodyPr/>
        <a:lstStyle/>
        <a:p>
          <a:endParaRPr lang="en-US"/>
        </a:p>
      </dgm:t>
    </dgm:pt>
    <dgm:pt modelId="{608DFAF6-AE40-4B12-B5DC-3A83F1AE6B1B}" type="pres">
      <dgm:prSet presAssocID="{02CA87C4-F17E-47C3-8311-F5D996A7C4BB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A7EB5-1A82-463D-82A7-C278E5B3DD8D}" type="pres">
      <dgm:prSet presAssocID="{294E6359-A53A-4E4C-9962-4434764D277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B2CE3-7C80-40E9-B336-AC72D9F50C5D}" type="pres">
      <dgm:prSet presAssocID="{9235B410-7C98-4C62-AF0E-77353A3E226B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23DC20-3974-448B-8493-E39F8EAE3552}" type="presOf" srcId="{9235B410-7C98-4C62-AF0E-77353A3E226B}" destId="{648985C4-0A4E-4E2E-B6FF-FC53D3118B45}" srcOrd="0" destOrd="0" presId="urn:microsoft.com/office/officeart/2005/8/layout/target3"/>
    <dgm:cxn modelId="{58066278-897D-4679-8373-5ADCA1E75367}" srcId="{4C50BE5B-6F6A-4019-BC40-9E164B649F53}" destId="{02CA87C4-F17E-47C3-8311-F5D996A7C4BB}" srcOrd="0" destOrd="0" parTransId="{F2CF3A84-F80D-41AC-BD49-EAE98680A3A4}" sibTransId="{54E2FFCE-6CBD-446C-A2F0-143655229555}"/>
    <dgm:cxn modelId="{BA95507E-9E4F-49F5-A3FF-8602FDF4CD0F}" srcId="{4C50BE5B-6F6A-4019-BC40-9E164B649F53}" destId="{294E6359-A53A-4E4C-9962-4434764D277B}" srcOrd="1" destOrd="0" parTransId="{951542B0-7F12-4720-88F5-9F48593E1163}" sibTransId="{F4C733C7-D29C-48EF-A61F-EE4C772963C3}"/>
    <dgm:cxn modelId="{75392CB2-B449-4DB9-AF4C-4D92EFEC76F1}" type="presOf" srcId="{02CA87C4-F17E-47C3-8311-F5D996A7C4BB}" destId="{608DFAF6-AE40-4B12-B5DC-3A83F1AE6B1B}" srcOrd="1" destOrd="0" presId="urn:microsoft.com/office/officeart/2005/8/layout/target3"/>
    <dgm:cxn modelId="{164FBCDD-B2B9-439D-B0A4-11111ECA4736}" type="presOf" srcId="{9235B410-7C98-4C62-AF0E-77353A3E226B}" destId="{E64B2CE3-7C80-40E9-B336-AC72D9F50C5D}" srcOrd="1" destOrd="0" presId="urn:microsoft.com/office/officeart/2005/8/layout/target3"/>
    <dgm:cxn modelId="{9AA4324C-198C-43A0-B80B-96A31E2A631D}" type="presOf" srcId="{4C50BE5B-6F6A-4019-BC40-9E164B649F53}" destId="{998E68E8-01F3-4969-85A8-937C792A9F00}" srcOrd="0" destOrd="0" presId="urn:microsoft.com/office/officeart/2005/8/layout/target3"/>
    <dgm:cxn modelId="{AD37B660-8766-47B0-9B4C-D291A8FE05D6}" type="presOf" srcId="{294E6359-A53A-4E4C-9962-4434764D277B}" destId="{C4F2D2DC-EE0D-4E7C-A499-566686D598F8}" srcOrd="0" destOrd="0" presId="urn:microsoft.com/office/officeart/2005/8/layout/target3"/>
    <dgm:cxn modelId="{B63EE0F1-5ACC-4479-B1F2-17700FD26E13}" type="presOf" srcId="{02CA87C4-F17E-47C3-8311-F5D996A7C4BB}" destId="{98A23C2B-7C7A-4A97-B592-2B8653193111}" srcOrd="0" destOrd="0" presId="urn:microsoft.com/office/officeart/2005/8/layout/target3"/>
    <dgm:cxn modelId="{4A84B2E1-6F8B-4FCA-990F-B30121CCB2A5}" srcId="{4C50BE5B-6F6A-4019-BC40-9E164B649F53}" destId="{9235B410-7C98-4C62-AF0E-77353A3E226B}" srcOrd="2" destOrd="0" parTransId="{AC3C20E6-A064-487F-BECD-FA0F0B66993B}" sibTransId="{03DFC359-DD0C-404F-B332-7CEB17B06F07}"/>
    <dgm:cxn modelId="{7B548A81-8E0C-451B-805B-5ABD7A89F232}" type="presOf" srcId="{294E6359-A53A-4E4C-9962-4434764D277B}" destId="{56CA7EB5-1A82-463D-82A7-C278E5B3DD8D}" srcOrd="1" destOrd="0" presId="urn:microsoft.com/office/officeart/2005/8/layout/target3"/>
    <dgm:cxn modelId="{E13A845C-75DC-4918-894C-8B3A041CC82F}" type="presParOf" srcId="{998E68E8-01F3-4969-85A8-937C792A9F00}" destId="{B7E12548-3F50-46D8-8F6E-647501F6170A}" srcOrd="0" destOrd="0" presId="urn:microsoft.com/office/officeart/2005/8/layout/target3"/>
    <dgm:cxn modelId="{777819C3-0894-4D24-B162-6F615EEF2402}" type="presParOf" srcId="{998E68E8-01F3-4969-85A8-937C792A9F00}" destId="{D382A445-6359-410B-873D-B676D4EA6145}" srcOrd="1" destOrd="0" presId="urn:microsoft.com/office/officeart/2005/8/layout/target3"/>
    <dgm:cxn modelId="{F03A9B32-6CB2-4E74-8EDF-1273D1FA8FA2}" type="presParOf" srcId="{998E68E8-01F3-4969-85A8-937C792A9F00}" destId="{98A23C2B-7C7A-4A97-B592-2B8653193111}" srcOrd="2" destOrd="0" presId="urn:microsoft.com/office/officeart/2005/8/layout/target3"/>
    <dgm:cxn modelId="{7F205540-42C0-414C-96BD-8FA1BA83F1FA}" type="presParOf" srcId="{998E68E8-01F3-4969-85A8-937C792A9F00}" destId="{F0F0A800-1AA7-4C8F-AE4D-05CC96FA7A52}" srcOrd="3" destOrd="0" presId="urn:microsoft.com/office/officeart/2005/8/layout/target3"/>
    <dgm:cxn modelId="{C47FEF34-3556-4691-8090-1B9E127D05DB}" type="presParOf" srcId="{998E68E8-01F3-4969-85A8-937C792A9F00}" destId="{82C44F06-ED4B-4222-A0F1-1D476A70715C}" srcOrd="4" destOrd="0" presId="urn:microsoft.com/office/officeart/2005/8/layout/target3"/>
    <dgm:cxn modelId="{C9FB6682-3439-42C7-8070-17E2CC7C3EBD}" type="presParOf" srcId="{998E68E8-01F3-4969-85A8-937C792A9F00}" destId="{C4F2D2DC-EE0D-4E7C-A499-566686D598F8}" srcOrd="5" destOrd="0" presId="urn:microsoft.com/office/officeart/2005/8/layout/target3"/>
    <dgm:cxn modelId="{38D41EEB-54FB-4C09-800B-95E0CEB605FD}" type="presParOf" srcId="{998E68E8-01F3-4969-85A8-937C792A9F00}" destId="{12C1CEA3-73D4-43AF-8684-E455C29331E2}" srcOrd="6" destOrd="0" presId="urn:microsoft.com/office/officeart/2005/8/layout/target3"/>
    <dgm:cxn modelId="{43C51F57-6A02-42C3-822C-D44BFE1CF56E}" type="presParOf" srcId="{998E68E8-01F3-4969-85A8-937C792A9F00}" destId="{82E445F2-A69E-4485-BEE7-8DAEC214FAC7}" srcOrd="7" destOrd="0" presId="urn:microsoft.com/office/officeart/2005/8/layout/target3"/>
    <dgm:cxn modelId="{B29729B2-C5A1-4174-BAE9-DAAD86433C72}" type="presParOf" srcId="{998E68E8-01F3-4969-85A8-937C792A9F00}" destId="{648985C4-0A4E-4E2E-B6FF-FC53D3118B45}" srcOrd="8" destOrd="0" presId="urn:microsoft.com/office/officeart/2005/8/layout/target3"/>
    <dgm:cxn modelId="{608C8DF0-1C62-4554-B028-D56BB34CF05B}" type="presParOf" srcId="{998E68E8-01F3-4969-85A8-937C792A9F00}" destId="{608DFAF6-AE40-4B12-B5DC-3A83F1AE6B1B}" srcOrd="9" destOrd="0" presId="urn:microsoft.com/office/officeart/2005/8/layout/target3"/>
    <dgm:cxn modelId="{F253EDD9-8905-4F4B-BA07-4570D015FB13}" type="presParOf" srcId="{998E68E8-01F3-4969-85A8-937C792A9F00}" destId="{56CA7EB5-1A82-463D-82A7-C278E5B3DD8D}" srcOrd="10" destOrd="0" presId="urn:microsoft.com/office/officeart/2005/8/layout/target3"/>
    <dgm:cxn modelId="{F88F0430-D0AE-4ED3-A6C8-3729658A92E9}" type="presParOf" srcId="{998E68E8-01F3-4969-85A8-937C792A9F00}" destId="{E64B2CE3-7C80-40E9-B336-AC72D9F50C5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50BE5B-6F6A-4019-BC40-9E164B649F5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02CA87C4-F17E-47C3-8311-F5D996A7C4BB}">
      <dgm:prSet/>
      <dgm:spPr/>
      <dgm:t>
        <a:bodyPr/>
        <a:lstStyle/>
        <a:p>
          <a:r>
            <a:rPr lang="en-CA" dirty="0"/>
            <a:t>What have we sacrificed for free services?</a:t>
          </a:r>
        </a:p>
      </dgm:t>
    </dgm:pt>
    <dgm:pt modelId="{F2CF3A84-F80D-41AC-BD49-EAE98680A3A4}" type="parTrans" cxnId="{58066278-897D-4679-8373-5ADCA1E75367}">
      <dgm:prSet/>
      <dgm:spPr/>
      <dgm:t>
        <a:bodyPr/>
        <a:lstStyle/>
        <a:p>
          <a:endParaRPr lang="en-CA"/>
        </a:p>
      </dgm:t>
    </dgm:pt>
    <dgm:pt modelId="{54E2FFCE-6CBD-446C-A2F0-143655229555}" type="sibTrans" cxnId="{58066278-897D-4679-8373-5ADCA1E75367}">
      <dgm:prSet/>
      <dgm:spPr/>
      <dgm:t>
        <a:bodyPr/>
        <a:lstStyle/>
        <a:p>
          <a:endParaRPr lang="en-CA"/>
        </a:p>
      </dgm:t>
    </dgm:pt>
    <dgm:pt modelId="{294E6359-A53A-4E4C-9962-4434764D277B}">
      <dgm:prSet/>
      <dgm:spPr/>
      <dgm:t>
        <a:bodyPr/>
        <a:lstStyle/>
        <a:p>
          <a:r>
            <a:rPr lang="en-CA" dirty="0"/>
            <a:t>Should we be concerned about monopolies?</a:t>
          </a:r>
        </a:p>
      </dgm:t>
    </dgm:pt>
    <dgm:pt modelId="{951542B0-7F12-4720-88F5-9F48593E1163}" type="parTrans" cxnId="{BA95507E-9E4F-49F5-A3FF-8602FDF4CD0F}">
      <dgm:prSet/>
      <dgm:spPr/>
      <dgm:t>
        <a:bodyPr/>
        <a:lstStyle/>
        <a:p>
          <a:endParaRPr lang="en-CA"/>
        </a:p>
      </dgm:t>
    </dgm:pt>
    <dgm:pt modelId="{F4C733C7-D29C-48EF-A61F-EE4C772963C3}" type="sibTrans" cxnId="{BA95507E-9E4F-49F5-A3FF-8602FDF4CD0F}">
      <dgm:prSet/>
      <dgm:spPr/>
      <dgm:t>
        <a:bodyPr/>
        <a:lstStyle/>
        <a:p>
          <a:endParaRPr lang="en-CA"/>
        </a:p>
      </dgm:t>
    </dgm:pt>
    <dgm:pt modelId="{9235B410-7C98-4C62-AF0E-77353A3E226B}">
      <dgm:prSet/>
      <dgm:spPr/>
      <dgm:t>
        <a:bodyPr/>
        <a:lstStyle/>
        <a:p>
          <a:r>
            <a:rPr lang="en-CA" dirty="0"/>
            <a:t>Can we manage peripheral damage (e.g., election fraud)?   </a:t>
          </a:r>
        </a:p>
      </dgm:t>
    </dgm:pt>
    <dgm:pt modelId="{AC3C20E6-A064-487F-BECD-FA0F0B66993B}" type="parTrans" cxnId="{4A84B2E1-6F8B-4FCA-990F-B30121CCB2A5}">
      <dgm:prSet/>
      <dgm:spPr/>
      <dgm:t>
        <a:bodyPr/>
        <a:lstStyle/>
        <a:p>
          <a:endParaRPr lang="en-CA"/>
        </a:p>
      </dgm:t>
    </dgm:pt>
    <dgm:pt modelId="{03DFC359-DD0C-404F-B332-7CEB17B06F07}" type="sibTrans" cxnId="{4A84B2E1-6F8B-4FCA-990F-B30121CCB2A5}">
      <dgm:prSet/>
      <dgm:spPr/>
      <dgm:t>
        <a:bodyPr/>
        <a:lstStyle/>
        <a:p>
          <a:endParaRPr lang="en-CA"/>
        </a:p>
      </dgm:t>
    </dgm:pt>
    <dgm:pt modelId="{998E68E8-01F3-4969-85A8-937C792A9F00}" type="pres">
      <dgm:prSet presAssocID="{4C50BE5B-6F6A-4019-BC40-9E164B649F5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E12548-3F50-46D8-8F6E-647501F6170A}" type="pres">
      <dgm:prSet presAssocID="{02CA87C4-F17E-47C3-8311-F5D996A7C4BB}" presName="circle1" presStyleLbl="node1" presStyleIdx="0" presStyleCnt="3"/>
      <dgm:spPr/>
    </dgm:pt>
    <dgm:pt modelId="{D382A445-6359-410B-873D-B676D4EA6145}" type="pres">
      <dgm:prSet presAssocID="{02CA87C4-F17E-47C3-8311-F5D996A7C4BB}" presName="space" presStyleCnt="0"/>
      <dgm:spPr/>
    </dgm:pt>
    <dgm:pt modelId="{98A23C2B-7C7A-4A97-B592-2B8653193111}" type="pres">
      <dgm:prSet presAssocID="{02CA87C4-F17E-47C3-8311-F5D996A7C4BB}" presName="rect1" presStyleLbl="alignAcc1" presStyleIdx="0" presStyleCnt="3"/>
      <dgm:spPr/>
      <dgm:t>
        <a:bodyPr/>
        <a:lstStyle/>
        <a:p>
          <a:endParaRPr lang="en-US"/>
        </a:p>
      </dgm:t>
    </dgm:pt>
    <dgm:pt modelId="{F0F0A800-1AA7-4C8F-AE4D-05CC96FA7A52}" type="pres">
      <dgm:prSet presAssocID="{294E6359-A53A-4E4C-9962-4434764D277B}" presName="vertSpace2" presStyleLbl="node1" presStyleIdx="0" presStyleCnt="3"/>
      <dgm:spPr/>
    </dgm:pt>
    <dgm:pt modelId="{82C44F06-ED4B-4222-A0F1-1D476A70715C}" type="pres">
      <dgm:prSet presAssocID="{294E6359-A53A-4E4C-9962-4434764D277B}" presName="circle2" presStyleLbl="node1" presStyleIdx="1" presStyleCnt="3"/>
      <dgm:spPr/>
    </dgm:pt>
    <dgm:pt modelId="{C4F2D2DC-EE0D-4E7C-A499-566686D598F8}" type="pres">
      <dgm:prSet presAssocID="{294E6359-A53A-4E4C-9962-4434764D277B}" presName="rect2" presStyleLbl="alignAcc1" presStyleIdx="1" presStyleCnt="3"/>
      <dgm:spPr/>
      <dgm:t>
        <a:bodyPr/>
        <a:lstStyle/>
        <a:p>
          <a:endParaRPr lang="en-US"/>
        </a:p>
      </dgm:t>
    </dgm:pt>
    <dgm:pt modelId="{12C1CEA3-73D4-43AF-8684-E455C29331E2}" type="pres">
      <dgm:prSet presAssocID="{9235B410-7C98-4C62-AF0E-77353A3E226B}" presName="vertSpace3" presStyleLbl="node1" presStyleIdx="1" presStyleCnt="3"/>
      <dgm:spPr/>
    </dgm:pt>
    <dgm:pt modelId="{82E445F2-A69E-4485-BEE7-8DAEC214FAC7}" type="pres">
      <dgm:prSet presAssocID="{9235B410-7C98-4C62-AF0E-77353A3E226B}" presName="circle3" presStyleLbl="node1" presStyleIdx="2" presStyleCnt="3"/>
      <dgm:spPr/>
    </dgm:pt>
    <dgm:pt modelId="{648985C4-0A4E-4E2E-B6FF-FC53D3118B45}" type="pres">
      <dgm:prSet presAssocID="{9235B410-7C98-4C62-AF0E-77353A3E226B}" presName="rect3" presStyleLbl="alignAcc1" presStyleIdx="2" presStyleCnt="3"/>
      <dgm:spPr/>
      <dgm:t>
        <a:bodyPr/>
        <a:lstStyle/>
        <a:p>
          <a:endParaRPr lang="en-US"/>
        </a:p>
      </dgm:t>
    </dgm:pt>
    <dgm:pt modelId="{608DFAF6-AE40-4B12-B5DC-3A83F1AE6B1B}" type="pres">
      <dgm:prSet presAssocID="{02CA87C4-F17E-47C3-8311-F5D996A7C4BB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A7EB5-1A82-463D-82A7-C278E5B3DD8D}" type="pres">
      <dgm:prSet presAssocID="{294E6359-A53A-4E4C-9962-4434764D277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B2CE3-7C80-40E9-B336-AC72D9F50C5D}" type="pres">
      <dgm:prSet presAssocID="{9235B410-7C98-4C62-AF0E-77353A3E226B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23DC20-3974-448B-8493-E39F8EAE3552}" type="presOf" srcId="{9235B410-7C98-4C62-AF0E-77353A3E226B}" destId="{648985C4-0A4E-4E2E-B6FF-FC53D3118B45}" srcOrd="0" destOrd="0" presId="urn:microsoft.com/office/officeart/2005/8/layout/target3"/>
    <dgm:cxn modelId="{58066278-897D-4679-8373-5ADCA1E75367}" srcId="{4C50BE5B-6F6A-4019-BC40-9E164B649F53}" destId="{02CA87C4-F17E-47C3-8311-F5D996A7C4BB}" srcOrd="0" destOrd="0" parTransId="{F2CF3A84-F80D-41AC-BD49-EAE98680A3A4}" sibTransId="{54E2FFCE-6CBD-446C-A2F0-143655229555}"/>
    <dgm:cxn modelId="{BA95507E-9E4F-49F5-A3FF-8602FDF4CD0F}" srcId="{4C50BE5B-6F6A-4019-BC40-9E164B649F53}" destId="{294E6359-A53A-4E4C-9962-4434764D277B}" srcOrd="1" destOrd="0" parTransId="{951542B0-7F12-4720-88F5-9F48593E1163}" sibTransId="{F4C733C7-D29C-48EF-A61F-EE4C772963C3}"/>
    <dgm:cxn modelId="{75392CB2-B449-4DB9-AF4C-4D92EFEC76F1}" type="presOf" srcId="{02CA87C4-F17E-47C3-8311-F5D996A7C4BB}" destId="{608DFAF6-AE40-4B12-B5DC-3A83F1AE6B1B}" srcOrd="1" destOrd="0" presId="urn:microsoft.com/office/officeart/2005/8/layout/target3"/>
    <dgm:cxn modelId="{164FBCDD-B2B9-439D-B0A4-11111ECA4736}" type="presOf" srcId="{9235B410-7C98-4C62-AF0E-77353A3E226B}" destId="{E64B2CE3-7C80-40E9-B336-AC72D9F50C5D}" srcOrd="1" destOrd="0" presId="urn:microsoft.com/office/officeart/2005/8/layout/target3"/>
    <dgm:cxn modelId="{9AA4324C-198C-43A0-B80B-96A31E2A631D}" type="presOf" srcId="{4C50BE5B-6F6A-4019-BC40-9E164B649F53}" destId="{998E68E8-01F3-4969-85A8-937C792A9F00}" srcOrd="0" destOrd="0" presId="urn:microsoft.com/office/officeart/2005/8/layout/target3"/>
    <dgm:cxn modelId="{AD37B660-8766-47B0-9B4C-D291A8FE05D6}" type="presOf" srcId="{294E6359-A53A-4E4C-9962-4434764D277B}" destId="{C4F2D2DC-EE0D-4E7C-A499-566686D598F8}" srcOrd="0" destOrd="0" presId="urn:microsoft.com/office/officeart/2005/8/layout/target3"/>
    <dgm:cxn modelId="{B63EE0F1-5ACC-4479-B1F2-17700FD26E13}" type="presOf" srcId="{02CA87C4-F17E-47C3-8311-F5D996A7C4BB}" destId="{98A23C2B-7C7A-4A97-B592-2B8653193111}" srcOrd="0" destOrd="0" presId="urn:microsoft.com/office/officeart/2005/8/layout/target3"/>
    <dgm:cxn modelId="{4A84B2E1-6F8B-4FCA-990F-B30121CCB2A5}" srcId="{4C50BE5B-6F6A-4019-BC40-9E164B649F53}" destId="{9235B410-7C98-4C62-AF0E-77353A3E226B}" srcOrd="2" destOrd="0" parTransId="{AC3C20E6-A064-487F-BECD-FA0F0B66993B}" sibTransId="{03DFC359-DD0C-404F-B332-7CEB17B06F07}"/>
    <dgm:cxn modelId="{7B548A81-8E0C-451B-805B-5ABD7A89F232}" type="presOf" srcId="{294E6359-A53A-4E4C-9962-4434764D277B}" destId="{56CA7EB5-1A82-463D-82A7-C278E5B3DD8D}" srcOrd="1" destOrd="0" presId="urn:microsoft.com/office/officeart/2005/8/layout/target3"/>
    <dgm:cxn modelId="{E13A845C-75DC-4918-894C-8B3A041CC82F}" type="presParOf" srcId="{998E68E8-01F3-4969-85A8-937C792A9F00}" destId="{B7E12548-3F50-46D8-8F6E-647501F6170A}" srcOrd="0" destOrd="0" presId="urn:microsoft.com/office/officeart/2005/8/layout/target3"/>
    <dgm:cxn modelId="{777819C3-0894-4D24-B162-6F615EEF2402}" type="presParOf" srcId="{998E68E8-01F3-4969-85A8-937C792A9F00}" destId="{D382A445-6359-410B-873D-B676D4EA6145}" srcOrd="1" destOrd="0" presId="urn:microsoft.com/office/officeart/2005/8/layout/target3"/>
    <dgm:cxn modelId="{F03A9B32-6CB2-4E74-8EDF-1273D1FA8FA2}" type="presParOf" srcId="{998E68E8-01F3-4969-85A8-937C792A9F00}" destId="{98A23C2B-7C7A-4A97-B592-2B8653193111}" srcOrd="2" destOrd="0" presId="urn:microsoft.com/office/officeart/2005/8/layout/target3"/>
    <dgm:cxn modelId="{7F205540-42C0-414C-96BD-8FA1BA83F1FA}" type="presParOf" srcId="{998E68E8-01F3-4969-85A8-937C792A9F00}" destId="{F0F0A800-1AA7-4C8F-AE4D-05CC96FA7A52}" srcOrd="3" destOrd="0" presId="urn:microsoft.com/office/officeart/2005/8/layout/target3"/>
    <dgm:cxn modelId="{C47FEF34-3556-4691-8090-1B9E127D05DB}" type="presParOf" srcId="{998E68E8-01F3-4969-85A8-937C792A9F00}" destId="{82C44F06-ED4B-4222-A0F1-1D476A70715C}" srcOrd="4" destOrd="0" presId="urn:microsoft.com/office/officeart/2005/8/layout/target3"/>
    <dgm:cxn modelId="{C9FB6682-3439-42C7-8070-17E2CC7C3EBD}" type="presParOf" srcId="{998E68E8-01F3-4969-85A8-937C792A9F00}" destId="{C4F2D2DC-EE0D-4E7C-A499-566686D598F8}" srcOrd="5" destOrd="0" presId="urn:microsoft.com/office/officeart/2005/8/layout/target3"/>
    <dgm:cxn modelId="{38D41EEB-54FB-4C09-800B-95E0CEB605FD}" type="presParOf" srcId="{998E68E8-01F3-4969-85A8-937C792A9F00}" destId="{12C1CEA3-73D4-43AF-8684-E455C29331E2}" srcOrd="6" destOrd="0" presId="urn:microsoft.com/office/officeart/2005/8/layout/target3"/>
    <dgm:cxn modelId="{43C51F57-6A02-42C3-822C-D44BFE1CF56E}" type="presParOf" srcId="{998E68E8-01F3-4969-85A8-937C792A9F00}" destId="{82E445F2-A69E-4485-BEE7-8DAEC214FAC7}" srcOrd="7" destOrd="0" presId="urn:microsoft.com/office/officeart/2005/8/layout/target3"/>
    <dgm:cxn modelId="{B29729B2-C5A1-4174-BAE9-DAAD86433C72}" type="presParOf" srcId="{998E68E8-01F3-4969-85A8-937C792A9F00}" destId="{648985C4-0A4E-4E2E-B6FF-FC53D3118B45}" srcOrd="8" destOrd="0" presId="urn:microsoft.com/office/officeart/2005/8/layout/target3"/>
    <dgm:cxn modelId="{608C8DF0-1C62-4554-B028-D56BB34CF05B}" type="presParOf" srcId="{998E68E8-01F3-4969-85A8-937C792A9F00}" destId="{608DFAF6-AE40-4B12-B5DC-3A83F1AE6B1B}" srcOrd="9" destOrd="0" presId="urn:microsoft.com/office/officeart/2005/8/layout/target3"/>
    <dgm:cxn modelId="{F253EDD9-8905-4F4B-BA07-4570D015FB13}" type="presParOf" srcId="{998E68E8-01F3-4969-85A8-937C792A9F00}" destId="{56CA7EB5-1A82-463D-82A7-C278E5B3DD8D}" srcOrd="10" destOrd="0" presId="urn:microsoft.com/office/officeart/2005/8/layout/target3"/>
    <dgm:cxn modelId="{F88F0430-D0AE-4ED3-A6C8-3729658A92E9}" type="presParOf" srcId="{998E68E8-01F3-4969-85A8-937C792A9F00}" destId="{E64B2CE3-7C80-40E9-B336-AC72D9F50C5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50BE5B-6F6A-4019-BC40-9E164B649F5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02CA87C4-F17E-47C3-8311-F5D996A7C4BB}">
      <dgm:prSet/>
      <dgm:spPr/>
      <dgm:t>
        <a:bodyPr/>
        <a:lstStyle/>
        <a:p>
          <a:r>
            <a:rPr lang="en-CA" dirty="0"/>
            <a:t>What is the rationale behind “algorithm hypnosis”?</a:t>
          </a:r>
        </a:p>
      </dgm:t>
    </dgm:pt>
    <dgm:pt modelId="{F2CF3A84-F80D-41AC-BD49-EAE98680A3A4}" type="parTrans" cxnId="{58066278-897D-4679-8373-5ADCA1E75367}">
      <dgm:prSet/>
      <dgm:spPr/>
      <dgm:t>
        <a:bodyPr/>
        <a:lstStyle/>
        <a:p>
          <a:endParaRPr lang="en-CA"/>
        </a:p>
      </dgm:t>
    </dgm:pt>
    <dgm:pt modelId="{54E2FFCE-6CBD-446C-A2F0-143655229555}" type="sibTrans" cxnId="{58066278-897D-4679-8373-5ADCA1E75367}">
      <dgm:prSet/>
      <dgm:spPr/>
      <dgm:t>
        <a:bodyPr/>
        <a:lstStyle/>
        <a:p>
          <a:endParaRPr lang="en-CA"/>
        </a:p>
      </dgm:t>
    </dgm:pt>
    <dgm:pt modelId="{294E6359-A53A-4E4C-9962-4434764D277B}">
      <dgm:prSet/>
      <dgm:spPr/>
      <dgm:t>
        <a:bodyPr/>
        <a:lstStyle/>
        <a:p>
          <a:r>
            <a:rPr lang="en-CA" dirty="0"/>
            <a:t>Does the advent of AI pose an even greater risk?</a:t>
          </a:r>
        </a:p>
      </dgm:t>
    </dgm:pt>
    <dgm:pt modelId="{951542B0-7F12-4720-88F5-9F48593E1163}" type="parTrans" cxnId="{BA95507E-9E4F-49F5-A3FF-8602FDF4CD0F}">
      <dgm:prSet/>
      <dgm:spPr/>
      <dgm:t>
        <a:bodyPr/>
        <a:lstStyle/>
        <a:p>
          <a:endParaRPr lang="en-CA"/>
        </a:p>
      </dgm:t>
    </dgm:pt>
    <dgm:pt modelId="{F4C733C7-D29C-48EF-A61F-EE4C772963C3}" type="sibTrans" cxnId="{BA95507E-9E4F-49F5-A3FF-8602FDF4CD0F}">
      <dgm:prSet/>
      <dgm:spPr/>
      <dgm:t>
        <a:bodyPr/>
        <a:lstStyle/>
        <a:p>
          <a:endParaRPr lang="en-CA"/>
        </a:p>
      </dgm:t>
    </dgm:pt>
    <dgm:pt modelId="{9235B410-7C98-4C62-AF0E-77353A3E226B}">
      <dgm:prSet/>
      <dgm:spPr/>
      <dgm:t>
        <a:bodyPr/>
        <a:lstStyle/>
        <a:p>
          <a:r>
            <a:rPr lang="en-CA" dirty="0"/>
            <a:t>Is oversight required?   </a:t>
          </a:r>
        </a:p>
      </dgm:t>
    </dgm:pt>
    <dgm:pt modelId="{AC3C20E6-A064-487F-BECD-FA0F0B66993B}" type="parTrans" cxnId="{4A84B2E1-6F8B-4FCA-990F-B30121CCB2A5}">
      <dgm:prSet/>
      <dgm:spPr/>
      <dgm:t>
        <a:bodyPr/>
        <a:lstStyle/>
        <a:p>
          <a:endParaRPr lang="en-CA"/>
        </a:p>
      </dgm:t>
    </dgm:pt>
    <dgm:pt modelId="{03DFC359-DD0C-404F-B332-7CEB17B06F07}" type="sibTrans" cxnId="{4A84B2E1-6F8B-4FCA-990F-B30121CCB2A5}">
      <dgm:prSet/>
      <dgm:spPr/>
      <dgm:t>
        <a:bodyPr/>
        <a:lstStyle/>
        <a:p>
          <a:endParaRPr lang="en-CA"/>
        </a:p>
      </dgm:t>
    </dgm:pt>
    <dgm:pt modelId="{998E68E8-01F3-4969-85A8-937C792A9F00}" type="pres">
      <dgm:prSet presAssocID="{4C50BE5B-6F6A-4019-BC40-9E164B649F5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E12548-3F50-46D8-8F6E-647501F6170A}" type="pres">
      <dgm:prSet presAssocID="{02CA87C4-F17E-47C3-8311-F5D996A7C4BB}" presName="circle1" presStyleLbl="node1" presStyleIdx="0" presStyleCnt="3"/>
      <dgm:spPr/>
    </dgm:pt>
    <dgm:pt modelId="{D382A445-6359-410B-873D-B676D4EA6145}" type="pres">
      <dgm:prSet presAssocID="{02CA87C4-F17E-47C3-8311-F5D996A7C4BB}" presName="space" presStyleCnt="0"/>
      <dgm:spPr/>
    </dgm:pt>
    <dgm:pt modelId="{98A23C2B-7C7A-4A97-B592-2B8653193111}" type="pres">
      <dgm:prSet presAssocID="{02CA87C4-F17E-47C3-8311-F5D996A7C4BB}" presName="rect1" presStyleLbl="alignAcc1" presStyleIdx="0" presStyleCnt="3"/>
      <dgm:spPr/>
      <dgm:t>
        <a:bodyPr/>
        <a:lstStyle/>
        <a:p>
          <a:endParaRPr lang="en-US"/>
        </a:p>
      </dgm:t>
    </dgm:pt>
    <dgm:pt modelId="{F0F0A800-1AA7-4C8F-AE4D-05CC96FA7A52}" type="pres">
      <dgm:prSet presAssocID="{294E6359-A53A-4E4C-9962-4434764D277B}" presName="vertSpace2" presStyleLbl="node1" presStyleIdx="0" presStyleCnt="3"/>
      <dgm:spPr/>
    </dgm:pt>
    <dgm:pt modelId="{82C44F06-ED4B-4222-A0F1-1D476A70715C}" type="pres">
      <dgm:prSet presAssocID="{294E6359-A53A-4E4C-9962-4434764D277B}" presName="circle2" presStyleLbl="node1" presStyleIdx="1" presStyleCnt="3"/>
      <dgm:spPr/>
    </dgm:pt>
    <dgm:pt modelId="{C4F2D2DC-EE0D-4E7C-A499-566686D598F8}" type="pres">
      <dgm:prSet presAssocID="{294E6359-A53A-4E4C-9962-4434764D277B}" presName="rect2" presStyleLbl="alignAcc1" presStyleIdx="1" presStyleCnt="3"/>
      <dgm:spPr/>
      <dgm:t>
        <a:bodyPr/>
        <a:lstStyle/>
        <a:p>
          <a:endParaRPr lang="en-US"/>
        </a:p>
      </dgm:t>
    </dgm:pt>
    <dgm:pt modelId="{12C1CEA3-73D4-43AF-8684-E455C29331E2}" type="pres">
      <dgm:prSet presAssocID="{9235B410-7C98-4C62-AF0E-77353A3E226B}" presName="vertSpace3" presStyleLbl="node1" presStyleIdx="1" presStyleCnt="3"/>
      <dgm:spPr/>
    </dgm:pt>
    <dgm:pt modelId="{82E445F2-A69E-4485-BEE7-8DAEC214FAC7}" type="pres">
      <dgm:prSet presAssocID="{9235B410-7C98-4C62-AF0E-77353A3E226B}" presName="circle3" presStyleLbl="node1" presStyleIdx="2" presStyleCnt="3"/>
      <dgm:spPr/>
    </dgm:pt>
    <dgm:pt modelId="{648985C4-0A4E-4E2E-B6FF-FC53D3118B45}" type="pres">
      <dgm:prSet presAssocID="{9235B410-7C98-4C62-AF0E-77353A3E226B}" presName="rect3" presStyleLbl="alignAcc1" presStyleIdx="2" presStyleCnt="3"/>
      <dgm:spPr/>
      <dgm:t>
        <a:bodyPr/>
        <a:lstStyle/>
        <a:p>
          <a:endParaRPr lang="en-US"/>
        </a:p>
      </dgm:t>
    </dgm:pt>
    <dgm:pt modelId="{608DFAF6-AE40-4B12-B5DC-3A83F1AE6B1B}" type="pres">
      <dgm:prSet presAssocID="{02CA87C4-F17E-47C3-8311-F5D996A7C4BB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A7EB5-1A82-463D-82A7-C278E5B3DD8D}" type="pres">
      <dgm:prSet presAssocID="{294E6359-A53A-4E4C-9962-4434764D277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B2CE3-7C80-40E9-B336-AC72D9F50C5D}" type="pres">
      <dgm:prSet presAssocID="{9235B410-7C98-4C62-AF0E-77353A3E226B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23DC20-3974-448B-8493-E39F8EAE3552}" type="presOf" srcId="{9235B410-7C98-4C62-AF0E-77353A3E226B}" destId="{648985C4-0A4E-4E2E-B6FF-FC53D3118B45}" srcOrd="0" destOrd="0" presId="urn:microsoft.com/office/officeart/2005/8/layout/target3"/>
    <dgm:cxn modelId="{58066278-897D-4679-8373-5ADCA1E75367}" srcId="{4C50BE5B-6F6A-4019-BC40-9E164B649F53}" destId="{02CA87C4-F17E-47C3-8311-F5D996A7C4BB}" srcOrd="0" destOrd="0" parTransId="{F2CF3A84-F80D-41AC-BD49-EAE98680A3A4}" sibTransId="{54E2FFCE-6CBD-446C-A2F0-143655229555}"/>
    <dgm:cxn modelId="{BA95507E-9E4F-49F5-A3FF-8602FDF4CD0F}" srcId="{4C50BE5B-6F6A-4019-BC40-9E164B649F53}" destId="{294E6359-A53A-4E4C-9962-4434764D277B}" srcOrd="1" destOrd="0" parTransId="{951542B0-7F12-4720-88F5-9F48593E1163}" sibTransId="{F4C733C7-D29C-48EF-A61F-EE4C772963C3}"/>
    <dgm:cxn modelId="{75392CB2-B449-4DB9-AF4C-4D92EFEC76F1}" type="presOf" srcId="{02CA87C4-F17E-47C3-8311-F5D996A7C4BB}" destId="{608DFAF6-AE40-4B12-B5DC-3A83F1AE6B1B}" srcOrd="1" destOrd="0" presId="urn:microsoft.com/office/officeart/2005/8/layout/target3"/>
    <dgm:cxn modelId="{164FBCDD-B2B9-439D-B0A4-11111ECA4736}" type="presOf" srcId="{9235B410-7C98-4C62-AF0E-77353A3E226B}" destId="{E64B2CE3-7C80-40E9-B336-AC72D9F50C5D}" srcOrd="1" destOrd="0" presId="urn:microsoft.com/office/officeart/2005/8/layout/target3"/>
    <dgm:cxn modelId="{9AA4324C-198C-43A0-B80B-96A31E2A631D}" type="presOf" srcId="{4C50BE5B-6F6A-4019-BC40-9E164B649F53}" destId="{998E68E8-01F3-4969-85A8-937C792A9F00}" srcOrd="0" destOrd="0" presId="urn:microsoft.com/office/officeart/2005/8/layout/target3"/>
    <dgm:cxn modelId="{AD37B660-8766-47B0-9B4C-D291A8FE05D6}" type="presOf" srcId="{294E6359-A53A-4E4C-9962-4434764D277B}" destId="{C4F2D2DC-EE0D-4E7C-A499-566686D598F8}" srcOrd="0" destOrd="0" presId="urn:microsoft.com/office/officeart/2005/8/layout/target3"/>
    <dgm:cxn modelId="{B63EE0F1-5ACC-4479-B1F2-17700FD26E13}" type="presOf" srcId="{02CA87C4-F17E-47C3-8311-F5D996A7C4BB}" destId="{98A23C2B-7C7A-4A97-B592-2B8653193111}" srcOrd="0" destOrd="0" presId="urn:microsoft.com/office/officeart/2005/8/layout/target3"/>
    <dgm:cxn modelId="{4A84B2E1-6F8B-4FCA-990F-B30121CCB2A5}" srcId="{4C50BE5B-6F6A-4019-BC40-9E164B649F53}" destId="{9235B410-7C98-4C62-AF0E-77353A3E226B}" srcOrd="2" destOrd="0" parTransId="{AC3C20E6-A064-487F-BECD-FA0F0B66993B}" sibTransId="{03DFC359-DD0C-404F-B332-7CEB17B06F07}"/>
    <dgm:cxn modelId="{7B548A81-8E0C-451B-805B-5ABD7A89F232}" type="presOf" srcId="{294E6359-A53A-4E4C-9962-4434764D277B}" destId="{56CA7EB5-1A82-463D-82A7-C278E5B3DD8D}" srcOrd="1" destOrd="0" presId="urn:microsoft.com/office/officeart/2005/8/layout/target3"/>
    <dgm:cxn modelId="{E13A845C-75DC-4918-894C-8B3A041CC82F}" type="presParOf" srcId="{998E68E8-01F3-4969-85A8-937C792A9F00}" destId="{B7E12548-3F50-46D8-8F6E-647501F6170A}" srcOrd="0" destOrd="0" presId="urn:microsoft.com/office/officeart/2005/8/layout/target3"/>
    <dgm:cxn modelId="{777819C3-0894-4D24-B162-6F615EEF2402}" type="presParOf" srcId="{998E68E8-01F3-4969-85A8-937C792A9F00}" destId="{D382A445-6359-410B-873D-B676D4EA6145}" srcOrd="1" destOrd="0" presId="urn:microsoft.com/office/officeart/2005/8/layout/target3"/>
    <dgm:cxn modelId="{F03A9B32-6CB2-4E74-8EDF-1273D1FA8FA2}" type="presParOf" srcId="{998E68E8-01F3-4969-85A8-937C792A9F00}" destId="{98A23C2B-7C7A-4A97-B592-2B8653193111}" srcOrd="2" destOrd="0" presId="urn:microsoft.com/office/officeart/2005/8/layout/target3"/>
    <dgm:cxn modelId="{7F205540-42C0-414C-96BD-8FA1BA83F1FA}" type="presParOf" srcId="{998E68E8-01F3-4969-85A8-937C792A9F00}" destId="{F0F0A800-1AA7-4C8F-AE4D-05CC96FA7A52}" srcOrd="3" destOrd="0" presId="urn:microsoft.com/office/officeart/2005/8/layout/target3"/>
    <dgm:cxn modelId="{C47FEF34-3556-4691-8090-1B9E127D05DB}" type="presParOf" srcId="{998E68E8-01F3-4969-85A8-937C792A9F00}" destId="{82C44F06-ED4B-4222-A0F1-1D476A70715C}" srcOrd="4" destOrd="0" presId="urn:microsoft.com/office/officeart/2005/8/layout/target3"/>
    <dgm:cxn modelId="{C9FB6682-3439-42C7-8070-17E2CC7C3EBD}" type="presParOf" srcId="{998E68E8-01F3-4969-85A8-937C792A9F00}" destId="{C4F2D2DC-EE0D-4E7C-A499-566686D598F8}" srcOrd="5" destOrd="0" presId="urn:microsoft.com/office/officeart/2005/8/layout/target3"/>
    <dgm:cxn modelId="{38D41EEB-54FB-4C09-800B-95E0CEB605FD}" type="presParOf" srcId="{998E68E8-01F3-4969-85A8-937C792A9F00}" destId="{12C1CEA3-73D4-43AF-8684-E455C29331E2}" srcOrd="6" destOrd="0" presId="urn:microsoft.com/office/officeart/2005/8/layout/target3"/>
    <dgm:cxn modelId="{43C51F57-6A02-42C3-822C-D44BFE1CF56E}" type="presParOf" srcId="{998E68E8-01F3-4969-85A8-937C792A9F00}" destId="{82E445F2-A69E-4485-BEE7-8DAEC214FAC7}" srcOrd="7" destOrd="0" presId="urn:microsoft.com/office/officeart/2005/8/layout/target3"/>
    <dgm:cxn modelId="{B29729B2-C5A1-4174-BAE9-DAAD86433C72}" type="presParOf" srcId="{998E68E8-01F3-4969-85A8-937C792A9F00}" destId="{648985C4-0A4E-4E2E-B6FF-FC53D3118B45}" srcOrd="8" destOrd="0" presId="urn:microsoft.com/office/officeart/2005/8/layout/target3"/>
    <dgm:cxn modelId="{608C8DF0-1C62-4554-B028-D56BB34CF05B}" type="presParOf" srcId="{998E68E8-01F3-4969-85A8-937C792A9F00}" destId="{608DFAF6-AE40-4B12-B5DC-3A83F1AE6B1B}" srcOrd="9" destOrd="0" presId="urn:microsoft.com/office/officeart/2005/8/layout/target3"/>
    <dgm:cxn modelId="{F253EDD9-8905-4F4B-BA07-4570D015FB13}" type="presParOf" srcId="{998E68E8-01F3-4969-85A8-937C792A9F00}" destId="{56CA7EB5-1A82-463D-82A7-C278E5B3DD8D}" srcOrd="10" destOrd="0" presId="urn:microsoft.com/office/officeart/2005/8/layout/target3"/>
    <dgm:cxn modelId="{F88F0430-D0AE-4ED3-A6C8-3729658A92E9}" type="presParOf" srcId="{998E68E8-01F3-4969-85A8-937C792A9F00}" destId="{E64B2CE3-7C80-40E9-B336-AC72D9F50C5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50BE5B-6F6A-4019-BC40-9E164B649F5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02CA87C4-F17E-47C3-8311-F5D996A7C4BB}">
      <dgm:prSet/>
      <dgm:spPr/>
      <dgm:t>
        <a:bodyPr/>
        <a:lstStyle/>
        <a:p>
          <a:r>
            <a:rPr lang="en-CA" dirty="0"/>
            <a:t>Are we entering a post printed word era?</a:t>
          </a:r>
        </a:p>
      </dgm:t>
    </dgm:pt>
    <dgm:pt modelId="{F2CF3A84-F80D-41AC-BD49-EAE98680A3A4}" type="parTrans" cxnId="{58066278-897D-4679-8373-5ADCA1E75367}">
      <dgm:prSet/>
      <dgm:spPr/>
      <dgm:t>
        <a:bodyPr/>
        <a:lstStyle/>
        <a:p>
          <a:endParaRPr lang="en-CA"/>
        </a:p>
      </dgm:t>
    </dgm:pt>
    <dgm:pt modelId="{54E2FFCE-6CBD-446C-A2F0-143655229555}" type="sibTrans" cxnId="{58066278-897D-4679-8373-5ADCA1E75367}">
      <dgm:prSet/>
      <dgm:spPr/>
      <dgm:t>
        <a:bodyPr/>
        <a:lstStyle/>
        <a:p>
          <a:endParaRPr lang="en-CA"/>
        </a:p>
      </dgm:t>
    </dgm:pt>
    <dgm:pt modelId="{294E6359-A53A-4E4C-9962-4434764D277B}">
      <dgm:prSet/>
      <dgm:spPr/>
      <dgm:t>
        <a:bodyPr/>
        <a:lstStyle/>
        <a:p>
          <a:r>
            <a:rPr lang="en-CA" dirty="0"/>
            <a:t>Is there inherent and unique values in printed (i.e., paper text)?</a:t>
          </a:r>
        </a:p>
      </dgm:t>
    </dgm:pt>
    <dgm:pt modelId="{951542B0-7F12-4720-88F5-9F48593E1163}" type="parTrans" cxnId="{BA95507E-9E4F-49F5-A3FF-8602FDF4CD0F}">
      <dgm:prSet/>
      <dgm:spPr/>
      <dgm:t>
        <a:bodyPr/>
        <a:lstStyle/>
        <a:p>
          <a:endParaRPr lang="en-CA"/>
        </a:p>
      </dgm:t>
    </dgm:pt>
    <dgm:pt modelId="{F4C733C7-D29C-48EF-A61F-EE4C772963C3}" type="sibTrans" cxnId="{BA95507E-9E4F-49F5-A3FF-8602FDF4CD0F}">
      <dgm:prSet/>
      <dgm:spPr/>
      <dgm:t>
        <a:bodyPr/>
        <a:lstStyle/>
        <a:p>
          <a:endParaRPr lang="en-CA"/>
        </a:p>
      </dgm:t>
    </dgm:pt>
    <dgm:pt modelId="{9235B410-7C98-4C62-AF0E-77353A3E226B}">
      <dgm:prSet/>
      <dgm:spPr/>
      <dgm:t>
        <a:bodyPr/>
        <a:lstStyle/>
        <a:p>
          <a:r>
            <a:rPr lang="en-CA" dirty="0"/>
            <a:t>Are there dangers to democracy and civil society?   </a:t>
          </a:r>
        </a:p>
      </dgm:t>
    </dgm:pt>
    <dgm:pt modelId="{AC3C20E6-A064-487F-BECD-FA0F0B66993B}" type="parTrans" cxnId="{4A84B2E1-6F8B-4FCA-990F-B30121CCB2A5}">
      <dgm:prSet/>
      <dgm:spPr/>
      <dgm:t>
        <a:bodyPr/>
        <a:lstStyle/>
        <a:p>
          <a:endParaRPr lang="en-CA"/>
        </a:p>
      </dgm:t>
    </dgm:pt>
    <dgm:pt modelId="{03DFC359-DD0C-404F-B332-7CEB17B06F07}" type="sibTrans" cxnId="{4A84B2E1-6F8B-4FCA-990F-B30121CCB2A5}">
      <dgm:prSet/>
      <dgm:spPr/>
      <dgm:t>
        <a:bodyPr/>
        <a:lstStyle/>
        <a:p>
          <a:endParaRPr lang="en-CA"/>
        </a:p>
      </dgm:t>
    </dgm:pt>
    <dgm:pt modelId="{998E68E8-01F3-4969-85A8-937C792A9F00}" type="pres">
      <dgm:prSet presAssocID="{4C50BE5B-6F6A-4019-BC40-9E164B649F5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E12548-3F50-46D8-8F6E-647501F6170A}" type="pres">
      <dgm:prSet presAssocID="{02CA87C4-F17E-47C3-8311-F5D996A7C4BB}" presName="circle1" presStyleLbl="node1" presStyleIdx="0" presStyleCnt="3"/>
      <dgm:spPr/>
    </dgm:pt>
    <dgm:pt modelId="{D382A445-6359-410B-873D-B676D4EA6145}" type="pres">
      <dgm:prSet presAssocID="{02CA87C4-F17E-47C3-8311-F5D996A7C4BB}" presName="space" presStyleCnt="0"/>
      <dgm:spPr/>
    </dgm:pt>
    <dgm:pt modelId="{98A23C2B-7C7A-4A97-B592-2B8653193111}" type="pres">
      <dgm:prSet presAssocID="{02CA87C4-F17E-47C3-8311-F5D996A7C4BB}" presName="rect1" presStyleLbl="alignAcc1" presStyleIdx="0" presStyleCnt="3"/>
      <dgm:spPr/>
      <dgm:t>
        <a:bodyPr/>
        <a:lstStyle/>
        <a:p>
          <a:endParaRPr lang="en-US"/>
        </a:p>
      </dgm:t>
    </dgm:pt>
    <dgm:pt modelId="{F0F0A800-1AA7-4C8F-AE4D-05CC96FA7A52}" type="pres">
      <dgm:prSet presAssocID="{294E6359-A53A-4E4C-9962-4434764D277B}" presName="vertSpace2" presStyleLbl="node1" presStyleIdx="0" presStyleCnt="3"/>
      <dgm:spPr/>
    </dgm:pt>
    <dgm:pt modelId="{82C44F06-ED4B-4222-A0F1-1D476A70715C}" type="pres">
      <dgm:prSet presAssocID="{294E6359-A53A-4E4C-9962-4434764D277B}" presName="circle2" presStyleLbl="node1" presStyleIdx="1" presStyleCnt="3"/>
      <dgm:spPr/>
    </dgm:pt>
    <dgm:pt modelId="{C4F2D2DC-EE0D-4E7C-A499-566686D598F8}" type="pres">
      <dgm:prSet presAssocID="{294E6359-A53A-4E4C-9962-4434764D277B}" presName="rect2" presStyleLbl="alignAcc1" presStyleIdx="1" presStyleCnt="3"/>
      <dgm:spPr/>
      <dgm:t>
        <a:bodyPr/>
        <a:lstStyle/>
        <a:p>
          <a:endParaRPr lang="en-US"/>
        </a:p>
      </dgm:t>
    </dgm:pt>
    <dgm:pt modelId="{12C1CEA3-73D4-43AF-8684-E455C29331E2}" type="pres">
      <dgm:prSet presAssocID="{9235B410-7C98-4C62-AF0E-77353A3E226B}" presName="vertSpace3" presStyleLbl="node1" presStyleIdx="1" presStyleCnt="3"/>
      <dgm:spPr/>
    </dgm:pt>
    <dgm:pt modelId="{82E445F2-A69E-4485-BEE7-8DAEC214FAC7}" type="pres">
      <dgm:prSet presAssocID="{9235B410-7C98-4C62-AF0E-77353A3E226B}" presName="circle3" presStyleLbl="node1" presStyleIdx="2" presStyleCnt="3"/>
      <dgm:spPr/>
    </dgm:pt>
    <dgm:pt modelId="{648985C4-0A4E-4E2E-B6FF-FC53D3118B45}" type="pres">
      <dgm:prSet presAssocID="{9235B410-7C98-4C62-AF0E-77353A3E226B}" presName="rect3" presStyleLbl="alignAcc1" presStyleIdx="2" presStyleCnt="3"/>
      <dgm:spPr/>
      <dgm:t>
        <a:bodyPr/>
        <a:lstStyle/>
        <a:p>
          <a:endParaRPr lang="en-US"/>
        </a:p>
      </dgm:t>
    </dgm:pt>
    <dgm:pt modelId="{608DFAF6-AE40-4B12-B5DC-3A83F1AE6B1B}" type="pres">
      <dgm:prSet presAssocID="{02CA87C4-F17E-47C3-8311-F5D996A7C4BB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A7EB5-1A82-463D-82A7-C278E5B3DD8D}" type="pres">
      <dgm:prSet presAssocID="{294E6359-A53A-4E4C-9962-4434764D277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B2CE3-7C80-40E9-B336-AC72D9F50C5D}" type="pres">
      <dgm:prSet presAssocID="{9235B410-7C98-4C62-AF0E-77353A3E226B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23DC20-3974-448B-8493-E39F8EAE3552}" type="presOf" srcId="{9235B410-7C98-4C62-AF0E-77353A3E226B}" destId="{648985C4-0A4E-4E2E-B6FF-FC53D3118B45}" srcOrd="0" destOrd="0" presId="urn:microsoft.com/office/officeart/2005/8/layout/target3"/>
    <dgm:cxn modelId="{58066278-897D-4679-8373-5ADCA1E75367}" srcId="{4C50BE5B-6F6A-4019-BC40-9E164B649F53}" destId="{02CA87C4-F17E-47C3-8311-F5D996A7C4BB}" srcOrd="0" destOrd="0" parTransId="{F2CF3A84-F80D-41AC-BD49-EAE98680A3A4}" sibTransId="{54E2FFCE-6CBD-446C-A2F0-143655229555}"/>
    <dgm:cxn modelId="{BA95507E-9E4F-49F5-A3FF-8602FDF4CD0F}" srcId="{4C50BE5B-6F6A-4019-BC40-9E164B649F53}" destId="{294E6359-A53A-4E4C-9962-4434764D277B}" srcOrd="1" destOrd="0" parTransId="{951542B0-7F12-4720-88F5-9F48593E1163}" sibTransId="{F4C733C7-D29C-48EF-A61F-EE4C772963C3}"/>
    <dgm:cxn modelId="{75392CB2-B449-4DB9-AF4C-4D92EFEC76F1}" type="presOf" srcId="{02CA87C4-F17E-47C3-8311-F5D996A7C4BB}" destId="{608DFAF6-AE40-4B12-B5DC-3A83F1AE6B1B}" srcOrd="1" destOrd="0" presId="urn:microsoft.com/office/officeart/2005/8/layout/target3"/>
    <dgm:cxn modelId="{164FBCDD-B2B9-439D-B0A4-11111ECA4736}" type="presOf" srcId="{9235B410-7C98-4C62-AF0E-77353A3E226B}" destId="{E64B2CE3-7C80-40E9-B336-AC72D9F50C5D}" srcOrd="1" destOrd="0" presId="urn:microsoft.com/office/officeart/2005/8/layout/target3"/>
    <dgm:cxn modelId="{9AA4324C-198C-43A0-B80B-96A31E2A631D}" type="presOf" srcId="{4C50BE5B-6F6A-4019-BC40-9E164B649F53}" destId="{998E68E8-01F3-4969-85A8-937C792A9F00}" srcOrd="0" destOrd="0" presId="urn:microsoft.com/office/officeart/2005/8/layout/target3"/>
    <dgm:cxn modelId="{AD37B660-8766-47B0-9B4C-D291A8FE05D6}" type="presOf" srcId="{294E6359-A53A-4E4C-9962-4434764D277B}" destId="{C4F2D2DC-EE0D-4E7C-A499-566686D598F8}" srcOrd="0" destOrd="0" presId="urn:microsoft.com/office/officeart/2005/8/layout/target3"/>
    <dgm:cxn modelId="{B63EE0F1-5ACC-4479-B1F2-17700FD26E13}" type="presOf" srcId="{02CA87C4-F17E-47C3-8311-F5D996A7C4BB}" destId="{98A23C2B-7C7A-4A97-B592-2B8653193111}" srcOrd="0" destOrd="0" presId="urn:microsoft.com/office/officeart/2005/8/layout/target3"/>
    <dgm:cxn modelId="{4A84B2E1-6F8B-4FCA-990F-B30121CCB2A5}" srcId="{4C50BE5B-6F6A-4019-BC40-9E164B649F53}" destId="{9235B410-7C98-4C62-AF0E-77353A3E226B}" srcOrd="2" destOrd="0" parTransId="{AC3C20E6-A064-487F-BECD-FA0F0B66993B}" sibTransId="{03DFC359-DD0C-404F-B332-7CEB17B06F07}"/>
    <dgm:cxn modelId="{7B548A81-8E0C-451B-805B-5ABD7A89F232}" type="presOf" srcId="{294E6359-A53A-4E4C-9962-4434764D277B}" destId="{56CA7EB5-1A82-463D-82A7-C278E5B3DD8D}" srcOrd="1" destOrd="0" presId="urn:microsoft.com/office/officeart/2005/8/layout/target3"/>
    <dgm:cxn modelId="{E13A845C-75DC-4918-894C-8B3A041CC82F}" type="presParOf" srcId="{998E68E8-01F3-4969-85A8-937C792A9F00}" destId="{B7E12548-3F50-46D8-8F6E-647501F6170A}" srcOrd="0" destOrd="0" presId="urn:microsoft.com/office/officeart/2005/8/layout/target3"/>
    <dgm:cxn modelId="{777819C3-0894-4D24-B162-6F615EEF2402}" type="presParOf" srcId="{998E68E8-01F3-4969-85A8-937C792A9F00}" destId="{D382A445-6359-410B-873D-B676D4EA6145}" srcOrd="1" destOrd="0" presId="urn:microsoft.com/office/officeart/2005/8/layout/target3"/>
    <dgm:cxn modelId="{F03A9B32-6CB2-4E74-8EDF-1273D1FA8FA2}" type="presParOf" srcId="{998E68E8-01F3-4969-85A8-937C792A9F00}" destId="{98A23C2B-7C7A-4A97-B592-2B8653193111}" srcOrd="2" destOrd="0" presId="urn:microsoft.com/office/officeart/2005/8/layout/target3"/>
    <dgm:cxn modelId="{7F205540-42C0-414C-96BD-8FA1BA83F1FA}" type="presParOf" srcId="{998E68E8-01F3-4969-85A8-937C792A9F00}" destId="{F0F0A800-1AA7-4C8F-AE4D-05CC96FA7A52}" srcOrd="3" destOrd="0" presId="urn:microsoft.com/office/officeart/2005/8/layout/target3"/>
    <dgm:cxn modelId="{C47FEF34-3556-4691-8090-1B9E127D05DB}" type="presParOf" srcId="{998E68E8-01F3-4969-85A8-937C792A9F00}" destId="{82C44F06-ED4B-4222-A0F1-1D476A70715C}" srcOrd="4" destOrd="0" presId="urn:microsoft.com/office/officeart/2005/8/layout/target3"/>
    <dgm:cxn modelId="{C9FB6682-3439-42C7-8070-17E2CC7C3EBD}" type="presParOf" srcId="{998E68E8-01F3-4969-85A8-937C792A9F00}" destId="{C4F2D2DC-EE0D-4E7C-A499-566686D598F8}" srcOrd="5" destOrd="0" presId="urn:microsoft.com/office/officeart/2005/8/layout/target3"/>
    <dgm:cxn modelId="{38D41EEB-54FB-4C09-800B-95E0CEB605FD}" type="presParOf" srcId="{998E68E8-01F3-4969-85A8-937C792A9F00}" destId="{12C1CEA3-73D4-43AF-8684-E455C29331E2}" srcOrd="6" destOrd="0" presId="urn:microsoft.com/office/officeart/2005/8/layout/target3"/>
    <dgm:cxn modelId="{43C51F57-6A02-42C3-822C-D44BFE1CF56E}" type="presParOf" srcId="{998E68E8-01F3-4969-85A8-937C792A9F00}" destId="{82E445F2-A69E-4485-BEE7-8DAEC214FAC7}" srcOrd="7" destOrd="0" presId="urn:microsoft.com/office/officeart/2005/8/layout/target3"/>
    <dgm:cxn modelId="{B29729B2-C5A1-4174-BAE9-DAAD86433C72}" type="presParOf" srcId="{998E68E8-01F3-4969-85A8-937C792A9F00}" destId="{648985C4-0A4E-4E2E-B6FF-FC53D3118B45}" srcOrd="8" destOrd="0" presId="urn:microsoft.com/office/officeart/2005/8/layout/target3"/>
    <dgm:cxn modelId="{608C8DF0-1C62-4554-B028-D56BB34CF05B}" type="presParOf" srcId="{998E68E8-01F3-4969-85A8-937C792A9F00}" destId="{608DFAF6-AE40-4B12-B5DC-3A83F1AE6B1B}" srcOrd="9" destOrd="0" presId="urn:microsoft.com/office/officeart/2005/8/layout/target3"/>
    <dgm:cxn modelId="{F253EDD9-8905-4F4B-BA07-4570D015FB13}" type="presParOf" srcId="{998E68E8-01F3-4969-85A8-937C792A9F00}" destId="{56CA7EB5-1A82-463D-82A7-C278E5B3DD8D}" srcOrd="10" destOrd="0" presId="urn:microsoft.com/office/officeart/2005/8/layout/target3"/>
    <dgm:cxn modelId="{F88F0430-D0AE-4ED3-A6C8-3729658A92E9}" type="presParOf" srcId="{998E68E8-01F3-4969-85A8-937C792A9F00}" destId="{E64B2CE3-7C80-40E9-B336-AC72D9F50C5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50BE5B-6F6A-4019-BC40-9E164B649F5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02CA87C4-F17E-47C3-8311-F5D996A7C4BB}">
      <dgm:prSet/>
      <dgm:spPr/>
      <dgm:t>
        <a:bodyPr/>
        <a:lstStyle/>
        <a:p>
          <a:r>
            <a:rPr lang="en-CA" dirty="0"/>
            <a:t>Are we too FANG dependent – notably Google with respect to information and Facebook with respect to public discourse?</a:t>
          </a:r>
        </a:p>
      </dgm:t>
    </dgm:pt>
    <dgm:pt modelId="{F2CF3A84-F80D-41AC-BD49-EAE98680A3A4}" type="parTrans" cxnId="{58066278-897D-4679-8373-5ADCA1E75367}">
      <dgm:prSet/>
      <dgm:spPr/>
      <dgm:t>
        <a:bodyPr/>
        <a:lstStyle/>
        <a:p>
          <a:endParaRPr lang="en-CA"/>
        </a:p>
      </dgm:t>
    </dgm:pt>
    <dgm:pt modelId="{54E2FFCE-6CBD-446C-A2F0-143655229555}" type="sibTrans" cxnId="{58066278-897D-4679-8373-5ADCA1E75367}">
      <dgm:prSet/>
      <dgm:spPr/>
      <dgm:t>
        <a:bodyPr/>
        <a:lstStyle/>
        <a:p>
          <a:endParaRPr lang="en-CA"/>
        </a:p>
      </dgm:t>
    </dgm:pt>
    <dgm:pt modelId="{294E6359-A53A-4E4C-9962-4434764D277B}">
      <dgm:prSet/>
      <dgm:spPr/>
      <dgm:t>
        <a:bodyPr/>
        <a:lstStyle/>
        <a:p>
          <a:r>
            <a:rPr lang="en-CA" dirty="0"/>
            <a:t>If so, what can we do about this?</a:t>
          </a:r>
        </a:p>
      </dgm:t>
    </dgm:pt>
    <dgm:pt modelId="{951542B0-7F12-4720-88F5-9F48593E1163}" type="parTrans" cxnId="{BA95507E-9E4F-49F5-A3FF-8602FDF4CD0F}">
      <dgm:prSet/>
      <dgm:spPr/>
      <dgm:t>
        <a:bodyPr/>
        <a:lstStyle/>
        <a:p>
          <a:endParaRPr lang="en-CA"/>
        </a:p>
      </dgm:t>
    </dgm:pt>
    <dgm:pt modelId="{F4C733C7-D29C-48EF-A61F-EE4C772963C3}" type="sibTrans" cxnId="{BA95507E-9E4F-49F5-A3FF-8602FDF4CD0F}">
      <dgm:prSet/>
      <dgm:spPr/>
      <dgm:t>
        <a:bodyPr/>
        <a:lstStyle/>
        <a:p>
          <a:endParaRPr lang="en-CA"/>
        </a:p>
      </dgm:t>
    </dgm:pt>
    <dgm:pt modelId="{9235B410-7C98-4C62-AF0E-77353A3E226B}">
      <dgm:prSet/>
      <dgm:spPr/>
      <dgm:t>
        <a:bodyPr/>
        <a:lstStyle/>
        <a:p>
          <a:r>
            <a:rPr lang="en-CA" dirty="0"/>
            <a:t>Is information at risk from monopolies?   </a:t>
          </a:r>
        </a:p>
      </dgm:t>
    </dgm:pt>
    <dgm:pt modelId="{AC3C20E6-A064-487F-BECD-FA0F0B66993B}" type="parTrans" cxnId="{4A84B2E1-6F8B-4FCA-990F-B30121CCB2A5}">
      <dgm:prSet/>
      <dgm:spPr/>
      <dgm:t>
        <a:bodyPr/>
        <a:lstStyle/>
        <a:p>
          <a:endParaRPr lang="en-CA"/>
        </a:p>
      </dgm:t>
    </dgm:pt>
    <dgm:pt modelId="{03DFC359-DD0C-404F-B332-7CEB17B06F07}" type="sibTrans" cxnId="{4A84B2E1-6F8B-4FCA-990F-B30121CCB2A5}">
      <dgm:prSet/>
      <dgm:spPr/>
      <dgm:t>
        <a:bodyPr/>
        <a:lstStyle/>
        <a:p>
          <a:endParaRPr lang="en-CA"/>
        </a:p>
      </dgm:t>
    </dgm:pt>
    <dgm:pt modelId="{998E68E8-01F3-4969-85A8-937C792A9F00}" type="pres">
      <dgm:prSet presAssocID="{4C50BE5B-6F6A-4019-BC40-9E164B649F5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E12548-3F50-46D8-8F6E-647501F6170A}" type="pres">
      <dgm:prSet presAssocID="{02CA87C4-F17E-47C3-8311-F5D996A7C4BB}" presName="circle1" presStyleLbl="node1" presStyleIdx="0" presStyleCnt="3"/>
      <dgm:spPr/>
    </dgm:pt>
    <dgm:pt modelId="{D382A445-6359-410B-873D-B676D4EA6145}" type="pres">
      <dgm:prSet presAssocID="{02CA87C4-F17E-47C3-8311-F5D996A7C4BB}" presName="space" presStyleCnt="0"/>
      <dgm:spPr/>
    </dgm:pt>
    <dgm:pt modelId="{98A23C2B-7C7A-4A97-B592-2B8653193111}" type="pres">
      <dgm:prSet presAssocID="{02CA87C4-F17E-47C3-8311-F5D996A7C4BB}" presName="rect1" presStyleLbl="alignAcc1" presStyleIdx="0" presStyleCnt="3"/>
      <dgm:spPr/>
      <dgm:t>
        <a:bodyPr/>
        <a:lstStyle/>
        <a:p>
          <a:endParaRPr lang="en-US"/>
        </a:p>
      </dgm:t>
    </dgm:pt>
    <dgm:pt modelId="{F0F0A800-1AA7-4C8F-AE4D-05CC96FA7A52}" type="pres">
      <dgm:prSet presAssocID="{294E6359-A53A-4E4C-9962-4434764D277B}" presName="vertSpace2" presStyleLbl="node1" presStyleIdx="0" presStyleCnt="3"/>
      <dgm:spPr/>
    </dgm:pt>
    <dgm:pt modelId="{82C44F06-ED4B-4222-A0F1-1D476A70715C}" type="pres">
      <dgm:prSet presAssocID="{294E6359-A53A-4E4C-9962-4434764D277B}" presName="circle2" presStyleLbl="node1" presStyleIdx="1" presStyleCnt="3"/>
      <dgm:spPr/>
    </dgm:pt>
    <dgm:pt modelId="{C4F2D2DC-EE0D-4E7C-A499-566686D598F8}" type="pres">
      <dgm:prSet presAssocID="{294E6359-A53A-4E4C-9962-4434764D277B}" presName="rect2" presStyleLbl="alignAcc1" presStyleIdx="1" presStyleCnt="3"/>
      <dgm:spPr/>
      <dgm:t>
        <a:bodyPr/>
        <a:lstStyle/>
        <a:p>
          <a:endParaRPr lang="en-US"/>
        </a:p>
      </dgm:t>
    </dgm:pt>
    <dgm:pt modelId="{12C1CEA3-73D4-43AF-8684-E455C29331E2}" type="pres">
      <dgm:prSet presAssocID="{9235B410-7C98-4C62-AF0E-77353A3E226B}" presName="vertSpace3" presStyleLbl="node1" presStyleIdx="1" presStyleCnt="3"/>
      <dgm:spPr/>
    </dgm:pt>
    <dgm:pt modelId="{82E445F2-A69E-4485-BEE7-8DAEC214FAC7}" type="pres">
      <dgm:prSet presAssocID="{9235B410-7C98-4C62-AF0E-77353A3E226B}" presName="circle3" presStyleLbl="node1" presStyleIdx="2" presStyleCnt="3"/>
      <dgm:spPr/>
    </dgm:pt>
    <dgm:pt modelId="{648985C4-0A4E-4E2E-B6FF-FC53D3118B45}" type="pres">
      <dgm:prSet presAssocID="{9235B410-7C98-4C62-AF0E-77353A3E226B}" presName="rect3" presStyleLbl="alignAcc1" presStyleIdx="2" presStyleCnt="3"/>
      <dgm:spPr/>
      <dgm:t>
        <a:bodyPr/>
        <a:lstStyle/>
        <a:p>
          <a:endParaRPr lang="en-US"/>
        </a:p>
      </dgm:t>
    </dgm:pt>
    <dgm:pt modelId="{608DFAF6-AE40-4B12-B5DC-3A83F1AE6B1B}" type="pres">
      <dgm:prSet presAssocID="{02CA87C4-F17E-47C3-8311-F5D996A7C4BB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A7EB5-1A82-463D-82A7-C278E5B3DD8D}" type="pres">
      <dgm:prSet presAssocID="{294E6359-A53A-4E4C-9962-4434764D277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B2CE3-7C80-40E9-B336-AC72D9F50C5D}" type="pres">
      <dgm:prSet presAssocID="{9235B410-7C98-4C62-AF0E-77353A3E226B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23DC20-3974-448B-8493-E39F8EAE3552}" type="presOf" srcId="{9235B410-7C98-4C62-AF0E-77353A3E226B}" destId="{648985C4-0A4E-4E2E-B6FF-FC53D3118B45}" srcOrd="0" destOrd="0" presId="urn:microsoft.com/office/officeart/2005/8/layout/target3"/>
    <dgm:cxn modelId="{58066278-897D-4679-8373-5ADCA1E75367}" srcId="{4C50BE5B-6F6A-4019-BC40-9E164B649F53}" destId="{02CA87C4-F17E-47C3-8311-F5D996A7C4BB}" srcOrd="0" destOrd="0" parTransId="{F2CF3A84-F80D-41AC-BD49-EAE98680A3A4}" sibTransId="{54E2FFCE-6CBD-446C-A2F0-143655229555}"/>
    <dgm:cxn modelId="{BA95507E-9E4F-49F5-A3FF-8602FDF4CD0F}" srcId="{4C50BE5B-6F6A-4019-BC40-9E164B649F53}" destId="{294E6359-A53A-4E4C-9962-4434764D277B}" srcOrd="1" destOrd="0" parTransId="{951542B0-7F12-4720-88F5-9F48593E1163}" sibTransId="{F4C733C7-D29C-48EF-A61F-EE4C772963C3}"/>
    <dgm:cxn modelId="{75392CB2-B449-4DB9-AF4C-4D92EFEC76F1}" type="presOf" srcId="{02CA87C4-F17E-47C3-8311-F5D996A7C4BB}" destId="{608DFAF6-AE40-4B12-B5DC-3A83F1AE6B1B}" srcOrd="1" destOrd="0" presId="urn:microsoft.com/office/officeart/2005/8/layout/target3"/>
    <dgm:cxn modelId="{164FBCDD-B2B9-439D-B0A4-11111ECA4736}" type="presOf" srcId="{9235B410-7C98-4C62-AF0E-77353A3E226B}" destId="{E64B2CE3-7C80-40E9-B336-AC72D9F50C5D}" srcOrd="1" destOrd="0" presId="urn:microsoft.com/office/officeart/2005/8/layout/target3"/>
    <dgm:cxn modelId="{9AA4324C-198C-43A0-B80B-96A31E2A631D}" type="presOf" srcId="{4C50BE5B-6F6A-4019-BC40-9E164B649F53}" destId="{998E68E8-01F3-4969-85A8-937C792A9F00}" srcOrd="0" destOrd="0" presId="urn:microsoft.com/office/officeart/2005/8/layout/target3"/>
    <dgm:cxn modelId="{AD37B660-8766-47B0-9B4C-D291A8FE05D6}" type="presOf" srcId="{294E6359-A53A-4E4C-9962-4434764D277B}" destId="{C4F2D2DC-EE0D-4E7C-A499-566686D598F8}" srcOrd="0" destOrd="0" presId="urn:microsoft.com/office/officeart/2005/8/layout/target3"/>
    <dgm:cxn modelId="{B63EE0F1-5ACC-4479-B1F2-17700FD26E13}" type="presOf" srcId="{02CA87C4-F17E-47C3-8311-F5D996A7C4BB}" destId="{98A23C2B-7C7A-4A97-B592-2B8653193111}" srcOrd="0" destOrd="0" presId="urn:microsoft.com/office/officeart/2005/8/layout/target3"/>
    <dgm:cxn modelId="{4A84B2E1-6F8B-4FCA-990F-B30121CCB2A5}" srcId="{4C50BE5B-6F6A-4019-BC40-9E164B649F53}" destId="{9235B410-7C98-4C62-AF0E-77353A3E226B}" srcOrd="2" destOrd="0" parTransId="{AC3C20E6-A064-487F-BECD-FA0F0B66993B}" sibTransId="{03DFC359-DD0C-404F-B332-7CEB17B06F07}"/>
    <dgm:cxn modelId="{7B548A81-8E0C-451B-805B-5ABD7A89F232}" type="presOf" srcId="{294E6359-A53A-4E4C-9962-4434764D277B}" destId="{56CA7EB5-1A82-463D-82A7-C278E5B3DD8D}" srcOrd="1" destOrd="0" presId="urn:microsoft.com/office/officeart/2005/8/layout/target3"/>
    <dgm:cxn modelId="{E13A845C-75DC-4918-894C-8B3A041CC82F}" type="presParOf" srcId="{998E68E8-01F3-4969-85A8-937C792A9F00}" destId="{B7E12548-3F50-46D8-8F6E-647501F6170A}" srcOrd="0" destOrd="0" presId="urn:microsoft.com/office/officeart/2005/8/layout/target3"/>
    <dgm:cxn modelId="{777819C3-0894-4D24-B162-6F615EEF2402}" type="presParOf" srcId="{998E68E8-01F3-4969-85A8-937C792A9F00}" destId="{D382A445-6359-410B-873D-B676D4EA6145}" srcOrd="1" destOrd="0" presId="urn:microsoft.com/office/officeart/2005/8/layout/target3"/>
    <dgm:cxn modelId="{F03A9B32-6CB2-4E74-8EDF-1273D1FA8FA2}" type="presParOf" srcId="{998E68E8-01F3-4969-85A8-937C792A9F00}" destId="{98A23C2B-7C7A-4A97-B592-2B8653193111}" srcOrd="2" destOrd="0" presId="urn:microsoft.com/office/officeart/2005/8/layout/target3"/>
    <dgm:cxn modelId="{7F205540-42C0-414C-96BD-8FA1BA83F1FA}" type="presParOf" srcId="{998E68E8-01F3-4969-85A8-937C792A9F00}" destId="{F0F0A800-1AA7-4C8F-AE4D-05CC96FA7A52}" srcOrd="3" destOrd="0" presId="urn:microsoft.com/office/officeart/2005/8/layout/target3"/>
    <dgm:cxn modelId="{C47FEF34-3556-4691-8090-1B9E127D05DB}" type="presParOf" srcId="{998E68E8-01F3-4969-85A8-937C792A9F00}" destId="{82C44F06-ED4B-4222-A0F1-1D476A70715C}" srcOrd="4" destOrd="0" presId="urn:microsoft.com/office/officeart/2005/8/layout/target3"/>
    <dgm:cxn modelId="{C9FB6682-3439-42C7-8070-17E2CC7C3EBD}" type="presParOf" srcId="{998E68E8-01F3-4969-85A8-937C792A9F00}" destId="{C4F2D2DC-EE0D-4E7C-A499-566686D598F8}" srcOrd="5" destOrd="0" presId="urn:microsoft.com/office/officeart/2005/8/layout/target3"/>
    <dgm:cxn modelId="{38D41EEB-54FB-4C09-800B-95E0CEB605FD}" type="presParOf" srcId="{998E68E8-01F3-4969-85A8-937C792A9F00}" destId="{12C1CEA3-73D4-43AF-8684-E455C29331E2}" srcOrd="6" destOrd="0" presId="urn:microsoft.com/office/officeart/2005/8/layout/target3"/>
    <dgm:cxn modelId="{43C51F57-6A02-42C3-822C-D44BFE1CF56E}" type="presParOf" srcId="{998E68E8-01F3-4969-85A8-937C792A9F00}" destId="{82E445F2-A69E-4485-BEE7-8DAEC214FAC7}" srcOrd="7" destOrd="0" presId="urn:microsoft.com/office/officeart/2005/8/layout/target3"/>
    <dgm:cxn modelId="{B29729B2-C5A1-4174-BAE9-DAAD86433C72}" type="presParOf" srcId="{998E68E8-01F3-4969-85A8-937C792A9F00}" destId="{648985C4-0A4E-4E2E-B6FF-FC53D3118B45}" srcOrd="8" destOrd="0" presId="urn:microsoft.com/office/officeart/2005/8/layout/target3"/>
    <dgm:cxn modelId="{608C8DF0-1C62-4554-B028-D56BB34CF05B}" type="presParOf" srcId="{998E68E8-01F3-4969-85A8-937C792A9F00}" destId="{608DFAF6-AE40-4B12-B5DC-3A83F1AE6B1B}" srcOrd="9" destOrd="0" presId="urn:microsoft.com/office/officeart/2005/8/layout/target3"/>
    <dgm:cxn modelId="{F253EDD9-8905-4F4B-BA07-4570D015FB13}" type="presParOf" srcId="{998E68E8-01F3-4969-85A8-937C792A9F00}" destId="{56CA7EB5-1A82-463D-82A7-C278E5B3DD8D}" srcOrd="10" destOrd="0" presId="urn:microsoft.com/office/officeart/2005/8/layout/target3"/>
    <dgm:cxn modelId="{F88F0430-D0AE-4ED3-A6C8-3729658A92E9}" type="presParOf" srcId="{998E68E8-01F3-4969-85A8-937C792A9F00}" destId="{E64B2CE3-7C80-40E9-B336-AC72D9F50C5D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4A44D-5531-4128-8089-8548A5C7208C}">
      <dsp:nvSpPr>
        <dsp:cNvPr id="0" name=""/>
        <dsp:cNvSpPr/>
      </dsp:nvSpPr>
      <dsp:spPr>
        <a:xfrm>
          <a:off x="0" y="0"/>
          <a:ext cx="1200329" cy="120032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B21E4-AF95-4DB6-BF68-6FDFFEADBF7E}">
      <dsp:nvSpPr>
        <dsp:cNvPr id="0" name=""/>
        <dsp:cNvSpPr/>
      </dsp:nvSpPr>
      <dsp:spPr>
        <a:xfrm>
          <a:off x="600164" y="0"/>
          <a:ext cx="7542349" cy="12003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/>
            <a:t>Does FANG sector hold threats for structured information management (i.e., librarianship)? </a:t>
          </a:r>
        </a:p>
      </dsp:txBody>
      <dsp:txXfrm>
        <a:off x="600164" y="0"/>
        <a:ext cx="7542349" cy="360099"/>
      </dsp:txXfrm>
    </dsp:sp>
    <dsp:sp modelId="{F91022E5-A5FB-452F-B314-A5AF224FAF0D}">
      <dsp:nvSpPr>
        <dsp:cNvPr id="0" name=""/>
        <dsp:cNvSpPr/>
      </dsp:nvSpPr>
      <dsp:spPr>
        <a:xfrm>
          <a:off x="210057" y="360099"/>
          <a:ext cx="780213" cy="78021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B8361-8BA7-447B-8EDD-A91443B85ABB}">
      <dsp:nvSpPr>
        <dsp:cNvPr id="0" name=""/>
        <dsp:cNvSpPr/>
      </dsp:nvSpPr>
      <dsp:spPr>
        <a:xfrm>
          <a:off x="600164" y="360099"/>
          <a:ext cx="7542349" cy="7802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/>
            <a:t>What threat does waves of dubious information pose?</a:t>
          </a:r>
        </a:p>
      </dsp:txBody>
      <dsp:txXfrm>
        <a:off x="600164" y="360099"/>
        <a:ext cx="7542349" cy="360098"/>
      </dsp:txXfrm>
    </dsp:sp>
    <dsp:sp modelId="{C377D57B-A3C9-4536-ADA5-8E3601C7866E}">
      <dsp:nvSpPr>
        <dsp:cNvPr id="0" name=""/>
        <dsp:cNvSpPr/>
      </dsp:nvSpPr>
      <dsp:spPr>
        <a:xfrm>
          <a:off x="420115" y="720197"/>
          <a:ext cx="360098" cy="3600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BAFA67-C7F3-40A9-BF07-38A9D764E3D1}">
      <dsp:nvSpPr>
        <dsp:cNvPr id="0" name=""/>
        <dsp:cNvSpPr/>
      </dsp:nvSpPr>
      <dsp:spPr>
        <a:xfrm>
          <a:off x="600164" y="720197"/>
          <a:ext cx="7542349" cy="3600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500" kern="1200"/>
            <a:t>Is it possible to manage such volumes of information?</a:t>
          </a:r>
        </a:p>
      </dsp:txBody>
      <dsp:txXfrm>
        <a:off x="600164" y="720197"/>
        <a:ext cx="7542349" cy="360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12548-3F50-46D8-8F6E-647501F6170A}">
      <dsp:nvSpPr>
        <dsp:cNvPr id="0" name=""/>
        <dsp:cNvSpPr/>
      </dsp:nvSpPr>
      <dsp:spPr>
        <a:xfrm>
          <a:off x="0" y="0"/>
          <a:ext cx="923330" cy="9233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23C2B-7C7A-4A97-B592-2B8653193111}">
      <dsp:nvSpPr>
        <dsp:cNvPr id="0" name=""/>
        <dsp:cNvSpPr/>
      </dsp:nvSpPr>
      <dsp:spPr>
        <a:xfrm>
          <a:off x="461665" y="0"/>
          <a:ext cx="8203363" cy="9233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/>
            <a:t>What are the risks of treating information as a business by product?</a:t>
          </a:r>
        </a:p>
      </dsp:txBody>
      <dsp:txXfrm>
        <a:off x="461665" y="0"/>
        <a:ext cx="8203363" cy="276999"/>
      </dsp:txXfrm>
    </dsp:sp>
    <dsp:sp modelId="{82C44F06-ED4B-4222-A0F1-1D476A70715C}">
      <dsp:nvSpPr>
        <dsp:cNvPr id="0" name=""/>
        <dsp:cNvSpPr/>
      </dsp:nvSpPr>
      <dsp:spPr>
        <a:xfrm>
          <a:off x="161583" y="276999"/>
          <a:ext cx="600163" cy="6001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2D2DC-EE0D-4E7C-A499-566686D598F8}">
      <dsp:nvSpPr>
        <dsp:cNvPr id="0" name=""/>
        <dsp:cNvSpPr/>
      </dsp:nvSpPr>
      <dsp:spPr>
        <a:xfrm>
          <a:off x="461665" y="276999"/>
          <a:ext cx="8203363" cy="6001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/>
            <a:t>Does the FANG sector value traditional information?</a:t>
          </a:r>
        </a:p>
      </dsp:txBody>
      <dsp:txXfrm>
        <a:off x="461665" y="276999"/>
        <a:ext cx="8203363" cy="276998"/>
      </dsp:txXfrm>
    </dsp:sp>
    <dsp:sp modelId="{82E445F2-A69E-4485-BEE7-8DAEC214FAC7}">
      <dsp:nvSpPr>
        <dsp:cNvPr id="0" name=""/>
        <dsp:cNvSpPr/>
      </dsp:nvSpPr>
      <dsp:spPr>
        <a:xfrm>
          <a:off x="323165" y="553998"/>
          <a:ext cx="276998" cy="2769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985C4-0A4E-4E2E-B6FF-FC53D3118B45}">
      <dsp:nvSpPr>
        <dsp:cNvPr id="0" name=""/>
        <dsp:cNvSpPr/>
      </dsp:nvSpPr>
      <dsp:spPr>
        <a:xfrm>
          <a:off x="461665" y="553998"/>
          <a:ext cx="8203363" cy="276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/>
            <a:t>Is information at risk from monopolies?   </a:t>
          </a:r>
        </a:p>
      </dsp:txBody>
      <dsp:txXfrm>
        <a:off x="461665" y="553998"/>
        <a:ext cx="8203363" cy="2769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12548-3F50-46D8-8F6E-647501F6170A}">
      <dsp:nvSpPr>
        <dsp:cNvPr id="0" name=""/>
        <dsp:cNvSpPr/>
      </dsp:nvSpPr>
      <dsp:spPr>
        <a:xfrm>
          <a:off x="0" y="0"/>
          <a:ext cx="923330" cy="9233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23C2B-7C7A-4A97-B592-2B8653193111}">
      <dsp:nvSpPr>
        <dsp:cNvPr id="0" name=""/>
        <dsp:cNvSpPr/>
      </dsp:nvSpPr>
      <dsp:spPr>
        <a:xfrm>
          <a:off x="461665" y="0"/>
          <a:ext cx="8203363" cy="9233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/>
            <a:t>What have we sacrificed for free services?</a:t>
          </a:r>
        </a:p>
      </dsp:txBody>
      <dsp:txXfrm>
        <a:off x="461665" y="0"/>
        <a:ext cx="8203363" cy="276999"/>
      </dsp:txXfrm>
    </dsp:sp>
    <dsp:sp modelId="{82C44F06-ED4B-4222-A0F1-1D476A70715C}">
      <dsp:nvSpPr>
        <dsp:cNvPr id="0" name=""/>
        <dsp:cNvSpPr/>
      </dsp:nvSpPr>
      <dsp:spPr>
        <a:xfrm>
          <a:off x="161583" y="276999"/>
          <a:ext cx="600163" cy="6001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2D2DC-EE0D-4E7C-A499-566686D598F8}">
      <dsp:nvSpPr>
        <dsp:cNvPr id="0" name=""/>
        <dsp:cNvSpPr/>
      </dsp:nvSpPr>
      <dsp:spPr>
        <a:xfrm>
          <a:off x="461665" y="276999"/>
          <a:ext cx="8203363" cy="6001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/>
            <a:t>Should we be concerned about monopolies?</a:t>
          </a:r>
        </a:p>
      </dsp:txBody>
      <dsp:txXfrm>
        <a:off x="461665" y="276999"/>
        <a:ext cx="8203363" cy="276998"/>
      </dsp:txXfrm>
    </dsp:sp>
    <dsp:sp modelId="{82E445F2-A69E-4485-BEE7-8DAEC214FAC7}">
      <dsp:nvSpPr>
        <dsp:cNvPr id="0" name=""/>
        <dsp:cNvSpPr/>
      </dsp:nvSpPr>
      <dsp:spPr>
        <a:xfrm>
          <a:off x="323165" y="553998"/>
          <a:ext cx="276998" cy="2769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985C4-0A4E-4E2E-B6FF-FC53D3118B45}">
      <dsp:nvSpPr>
        <dsp:cNvPr id="0" name=""/>
        <dsp:cNvSpPr/>
      </dsp:nvSpPr>
      <dsp:spPr>
        <a:xfrm>
          <a:off x="461665" y="553998"/>
          <a:ext cx="8203363" cy="276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/>
            <a:t>Can we manage peripheral damage (e.g., election fraud)?   </a:t>
          </a:r>
        </a:p>
      </dsp:txBody>
      <dsp:txXfrm>
        <a:off x="461665" y="553998"/>
        <a:ext cx="8203363" cy="2769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12548-3F50-46D8-8F6E-647501F6170A}">
      <dsp:nvSpPr>
        <dsp:cNvPr id="0" name=""/>
        <dsp:cNvSpPr/>
      </dsp:nvSpPr>
      <dsp:spPr>
        <a:xfrm>
          <a:off x="0" y="0"/>
          <a:ext cx="923330" cy="9233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23C2B-7C7A-4A97-B592-2B8653193111}">
      <dsp:nvSpPr>
        <dsp:cNvPr id="0" name=""/>
        <dsp:cNvSpPr/>
      </dsp:nvSpPr>
      <dsp:spPr>
        <a:xfrm>
          <a:off x="461665" y="0"/>
          <a:ext cx="8203363" cy="9233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/>
            <a:t>What is the rationale behind “algorithm hypnosis”?</a:t>
          </a:r>
        </a:p>
      </dsp:txBody>
      <dsp:txXfrm>
        <a:off x="461665" y="0"/>
        <a:ext cx="8203363" cy="276999"/>
      </dsp:txXfrm>
    </dsp:sp>
    <dsp:sp modelId="{82C44F06-ED4B-4222-A0F1-1D476A70715C}">
      <dsp:nvSpPr>
        <dsp:cNvPr id="0" name=""/>
        <dsp:cNvSpPr/>
      </dsp:nvSpPr>
      <dsp:spPr>
        <a:xfrm>
          <a:off x="161583" y="276999"/>
          <a:ext cx="600163" cy="6001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2D2DC-EE0D-4E7C-A499-566686D598F8}">
      <dsp:nvSpPr>
        <dsp:cNvPr id="0" name=""/>
        <dsp:cNvSpPr/>
      </dsp:nvSpPr>
      <dsp:spPr>
        <a:xfrm>
          <a:off x="461665" y="276999"/>
          <a:ext cx="8203363" cy="6001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/>
            <a:t>Does the advent of AI pose an even greater risk?</a:t>
          </a:r>
        </a:p>
      </dsp:txBody>
      <dsp:txXfrm>
        <a:off x="461665" y="276999"/>
        <a:ext cx="8203363" cy="276998"/>
      </dsp:txXfrm>
    </dsp:sp>
    <dsp:sp modelId="{82E445F2-A69E-4485-BEE7-8DAEC214FAC7}">
      <dsp:nvSpPr>
        <dsp:cNvPr id="0" name=""/>
        <dsp:cNvSpPr/>
      </dsp:nvSpPr>
      <dsp:spPr>
        <a:xfrm>
          <a:off x="323165" y="553998"/>
          <a:ext cx="276998" cy="2769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985C4-0A4E-4E2E-B6FF-FC53D3118B45}">
      <dsp:nvSpPr>
        <dsp:cNvPr id="0" name=""/>
        <dsp:cNvSpPr/>
      </dsp:nvSpPr>
      <dsp:spPr>
        <a:xfrm>
          <a:off x="461665" y="553998"/>
          <a:ext cx="8203363" cy="276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/>
            <a:t>Is oversight required?   </a:t>
          </a:r>
        </a:p>
      </dsp:txBody>
      <dsp:txXfrm>
        <a:off x="461665" y="553998"/>
        <a:ext cx="8203363" cy="2769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12548-3F50-46D8-8F6E-647501F6170A}">
      <dsp:nvSpPr>
        <dsp:cNvPr id="0" name=""/>
        <dsp:cNvSpPr/>
      </dsp:nvSpPr>
      <dsp:spPr>
        <a:xfrm>
          <a:off x="0" y="0"/>
          <a:ext cx="923330" cy="9233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23C2B-7C7A-4A97-B592-2B8653193111}">
      <dsp:nvSpPr>
        <dsp:cNvPr id="0" name=""/>
        <dsp:cNvSpPr/>
      </dsp:nvSpPr>
      <dsp:spPr>
        <a:xfrm>
          <a:off x="461665" y="0"/>
          <a:ext cx="8203363" cy="9233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/>
            <a:t>Are we entering a post printed word era?</a:t>
          </a:r>
        </a:p>
      </dsp:txBody>
      <dsp:txXfrm>
        <a:off x="461665" y="0"/>
        <a:ext cx="8203363" cy="276999"/>
      </dsp:txXfrm>
    </dsp:sp>
    <dsp:sp modelId="{82C44F06-ED4B-4222-A0F1-1D476A70715C}">
      <dsp:nvSpPr>
        <dsp:cNvPr id="0" name=""/>
        <dsp:cNvSpPr/>
      </dsp:nvSpPr>
      <dsp:spPr>
        <a:xfrm>
          <a:off x="161583" y="276999"/>
          <a:ext cx="600163" cy="6001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2D2DC-EE0D-4E7C-A499-566686D598F8}">
      <dsp:nvSpPr>
        <dsp:cNvPr id="0" name=""/>
        <dsp:cNvSpPr/>
      </dsp:nvSpPr>
      <dsp:spPr>
        <a:xfrm>
          <a:off x="461665" y="276999"/>
          <a:ext cx="8203363" cy="6001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/>
            <a:t>Is there inherent and unique values in printed (i.e., paper text)?</a:t>
          </a:r>
        </a:p>
      </dsp:txBody>
      <dsp:txXfrm>
        <a:off x="461665" y="276999"/>
        <a:ext cx="8203363" cy="276998"/>
      </dsp:txXfrm>
    </dsp:sp>
    <dsp:sp modelId="{82E445F2-A69E-4485-BEE7-8DAEC214FAC7}">
      <dsp:nvSpPr>
        <dsp:cNvPr id="0" name=""/>
        <dsp:cNvSpPr/>
      </dsp:nvSpPr>
      <dsp:spPr>
        <a:xfrm>
          <a:off x="323165" y="553998"/>
          <a:ext cx="276998" cy="2769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985C4-0A4E-4E2E-B6FF-FC53D3118B45}">
      <dsp:nvSpPr>
        <dsp:cNvPr id="0" name=""/>
        <dsp:cNvSpPr/>
      </dsp:nvSpPr>
      <dsp:spPr>
        <a:xfrm>
          <a:off x="461665" y="553998"/>
          <a:ext cx="8203363" cy="276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/>
            <a:t>Are there dangers to democracy and civil society?   </a:t>
          </a:r>
        </a:p>
      </dsp:txBody>
      <dsp:txXfrm>
        <a:off x="461665" y="553998"/>
        <a:ext cx="8203363" cy="2769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E12548-3F50-46D8-8F6E-647501F6170A}">
      <dsp:nvSpPr>
        <dsp:cNvPr id="0" name=""/>
        <dsp:cNvSpPr/>
      </dsp:nvSpPr>
      <dsp:spPr>
        <a:xfrm>
          <a:off x="0" y="0"/>
          <a:ext cx="923330" cy="92333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23C2B-7C7A-4A97-B592-2B8653193111}">
      <dsp:nvSpPr>
        <dsp:cNvPr id="0" name=""/>
        <dsp:cNvSpPr/>
      </dsp:nvSpPr>
      <dsp:spPr>
        <a:xfrm>
          <a:off x="461665" y="0"/>
          <a:ext cx="8203363" cy="9233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/>
            <a:t>Are we too FANG dependent – notably Google with respect to information and Facebook with respect to public discourse?</a:t>
          </a:r>
        </a:p>
      </dsp:txBody>
      <dsp:txXfrm>
        <a:off x="461665" y="0"/>
        <a:ext cx="8203363" cy="276999"/>
      </dsp:txXfrm>
    </dsp:sp>
    <dsp:sp modelId="{82C44F06-ED4B-4222-A0F1-1D476A70715C}">
      <dsp:nvSpPr>
        <dsp:cNvPr id="0" name=""/>
        <dsp:cNvSpPr/>
      </dsp:nvSpPr>
      <dsp:spPr>
        <a:xfrm>
          <a:off x="161583" y="276999"/>
          <a:ext cx="600163" cy="6001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2D2DC-EE0D-4E7C-A499-566686D598F8}">
      <dsp:nvSpPr>
        <dsp:cNvPr id="0" name=""/>
        <dsp:cNvSpPr/>
      </dsp:nvSpPr>
      <dsp:spPr>
        <a:xfrm>
          <a:off x="461665" y="276999"/>
          <a:ext cx="8203363" cy="6001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/>
            <a:t>If so, what can we do about this?</a:t>
          </a:r>
        </a:p>
      </dsp:txBody>
      <dsp:txXfrm>
        <a:off x="461665" y="276999"/>
        <a:ext cx="8203363" cy="276998"/>
      </dsp:txXfrm>
    </dsp:sp>
    <dsp:sp modelId="{82E445F2-A69E-4485-BEE7-8DAEC214FAC7}">
      <dsp:nvSpPr>
        <dsp:cNvPr id="0" name=""/>
        <dsp:cNvSpPr/>
      </dsp:nvSpPr>
      <dsp:spPr>
        <a:xfrm>
          <a:off x="323165" y="553998"/>
          <a:ext cx="276998" cy="2769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985C4-0A4E-4E2E-B6FF-FC53D3118B45}">
      <dsp:nvSpPr>
        <dsp:cNvPr id="0" name=""/>
        <dsp:cNvSpPr/>
      </dsp:nvSpPr>
      <dsp:spPr>
        <a:xfrm>
          <a:off x="461665" y="553998"/>
          <a:ext cx="8203363" cy="276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200" kern="1200" dirty="0"/>
            <a:t>Is information at risk from monopolies?   </a:t>
          </a:r>
        </a:p>
      </dsp:txBody>
      <dsp:txXfrm>
        <a:off x="461665" y="553998"/>
        <a:ext cx="8203363" cy="276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E076-59B4-48F0-92C2-EC4399C091EE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852E-F067-4CC9-8F4E-3E1AAA931D30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36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E076-59B4-48F0-92C2-EC4399C091EE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852E-F067-4CC9-8F4E-3E1AAA931D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824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E076-59B4-48F0-92C2-EC4399C091EE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852E-F067-4CC9-8F4E-3E1AAA931D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376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E076-59B4-48F0-92C2-EC4399C091EE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852E-F067-4CC9-8F4E-3E1AAA931D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932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E076-59B4-48F0-92C2-EC4399C091EE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852E-F067-4CC9-8F4E-3E1AAA931D30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08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E076-59B4-48F0-92C2-EC4399C091EE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852E-F067-4CC9-8F4E-3E1AAA931D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103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E076-59B4-48F0-92C2-EC4399C091EE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852E-F067-4CC9-8F4E-3E1AAA931D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744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E076-59B4-48F0-92C2-EC4399C091EE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852E-F067-4CC9-8F4E-3E1AAA931D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306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E076-59B4-48F0-92C2-EC4399C091EE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852E-F067-4CC9-8F4E-3E1AAA931D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027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5C2E076-59B4-48F0-92C2-EC4399C091EE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0C852E-F067-4CC9-8F4E-3E1AAA931D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167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E076-59B4-48F0-92C2-EC4399C091EE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C852E-F067-4CC9-8F4E-3E1AAA931D3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42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5C2E076-59B4-48F0-92C2-EC4399C091EE}" type="datetimeFigureOut">
              <a:rPr lang="en-CA" smtClean="0"/>
              <a:t>2018-12-12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B0C852E-F067-4CC9-8F4E-3E1AAA931D30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77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gs.statcounter.com/search-engine-market-shar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networldstats.com/stats.htm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9A1D2-15F0-44E8-841E-AB1351A687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6000" dirty="0"/>
              <a:t>Librarianship in the Digital World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05716B-C434-4743-8CB4-33732BDF96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Challenges, Threats and Opportunities</a:t>
            </a:r>
          </a:p>
          <a:p>
            <a:r>
              <a:rPr lang="en-CA" dirty="0"/>
              <a:t>Greg Turko – November 30, 2018   </a:t>
            </a:r>
          </a:p>
        </p:txBody>
      </p:sp>
    </p:spTree>
    <p:extLst>
      <p:ext uri="{BB962C8B-B14F-4D97-AF65-F5344CB8AC3E}">
        <p14:creationId xmlns:p14="http://schemas.microsoft.com/office/powerpoint/2010/main" val="3005129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003BC-D9EE-40A4-BE00-9F1E8B7E7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dirty="0"/>
              <a:t>Digital Information Enterprise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173EB-A488-436D-B3DA-F2765D6E51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Heavy on enterprise light on information </a:t>
            </a:r>
          </a:p>
        </p:txBody>
      </p:sp>
    </p:spTree>
    <p:extLst>
      <p:ext uri="{BB962C8B-B14F-4D97-AF65-F5344CB8AC3E}">
        <p14:creationId xmlns:p14="http://schemas.microsoft.com/office/powerpoint/2010/main" val="3408007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7EB16-F83D-4710-8726-B2291F051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CA" dirty="0"/>
              <a:t>Value Proposition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A4466-43DF-4161-9353-D4295FEF4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r>
              <a:rPr lang="en-CA" dirty="0"/>
              <a:t>FANG sector revenue generated by </a:t>
            </a:r>
          </a:p>
          <a:p>
            <a:pPr lvl="1"/>
            <a:r>
              <a:rPr lang="en-CA" dirty="0"/>
              <a:t>Placement not results - estimated 74% of digital ads never seen by human eye</a:t>
            </a:r>
          </a:p>
          <a:p>
            <a:pPr lvl="1"/>
            <a:r>
              <a:rPr lang="en-CA" dirty="0"/>
              <a:t>Traffic not always dependent </a:t>
            </a:r>
            <a:r>
              <a:rPr lang="en-CA" dirty="0">
                <a:solidFill>
                  <a:schemeClr val="tx1"/>
                </a:solidFill>
              </a:rPr>
              <a:t>on</a:t>
            </a:r>
            <a:r>
              <a:rPr lang="en-CA" dirty="0"/>
              <a:t> content quality  </a:t>
            </a:r>
          </a:p>
          <a:p>
            <a:r>
              <a:rPr lang="en-CA" dirty="0"/>
              <a:t>Massive amount of user generated free content </a:t>
            </a:r>
          </a:p>
          <a:p>
            <a:pPr lvl="1"/>
            <a:r>
              <a:rPr lang="en-CA" dirty="0"/>
              <a:t>Limited quality control</a:t>
            </a:r>
          </a:p>
          <a:p>
            <a:pPr lvl="1"/>
            <a:r>
              <a:rPr lang="en-CA" dirty="0"/>
              <a:t>Make your own reality </a:t>
            </a:r>
          </a:p>
          <a:p>
            <a:pPr lvl="1"/>
            <a:r>
              <a:rPr lang="en-CA" dirty="0"/>
              <a:t>Echo chamber </a:t>
            </a:r>
          </a:p>
          <a:p>
            <a:r>
              <a:rPr lang="en-CA" dirty="0"/>
              <a:t>Information volume precludes informed decision making </a:t>
            </a:r>
          </a:p>
          <a:p>
            <a:pPr lvl="1"/>
            <a:r>
              <a:rPr lang="en-CA" dirty="0"/>
              <a:t>Problem exacerbated by information dubious quality and deliberate misinformation  </a:t>
            </a:r>
          </a:p>
          <a:p>
            <a:endParaRPr lang="en-CA" dirty="0"/>
          </a:p>
          <a:p>
            <a:endParaRPr lang="en-CA" dirty="0"/>
          </a:p>
          <a:p>
            <a:pPr lvl="1"/>
            <a:endParaRPr lang="en-CA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F353D61-7EEE-498C-82C9-BC930260D275}"/>
              </a:ext>
            </a:extLst>
          </p:cNvPr>
          <p:cNvGraphicFramePr/>
          <p:nvPr/>
        </p:nvGraphicFramePr>
        <p:xfrm>
          <a:off x="1097280" y="5050971"/>
          <a:ext cx="8142514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2130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2D5993-4D57-4E03-9270-4D499B7DF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Traditional Distribution Model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15F224-EC2A-4417-860F-62A58C806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924" y="2248414"/>
            <a:ext cx="9986756" cy="337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47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A1C7-817F-4A9F-AEB0-879051E2D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Digital Distribution Model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803A64-82E1-4934-93E9-8BA8B4C65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892" y="2176523"/>
            <a:ext cx="9965788" cy="344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867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1B525-78C7-431C-A751-FB6873D0F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Information Stewardship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E97DC-B9CE-4CA3-A51E-AC952B65B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Google and Facebook monopolize search and information holdings </a:t>
            </a:r>
          </a:p>
          <a:p>
            <a:pPr lvl="1"/>
            <a:r>
              <a:rPr lang="en-CA" dirty="0"/>
              <a:t>Own various platforms thereby extending reach </a:t>
            </a:r>
          </a:p>
          <a:p>
            <a:pPr lvl="1"/>
            <a:r>
              <a:rPr lang="en-CA" dirty="0"/>
              <a:t>Digital information enterprise dependent on these entities with </a:t>
            </a:r>
          </a:p>
          <a:p>
            <a:pPr lvl="2"/>
            <a:r>
              <a:rPr lang="en-CA" dirty="0"/>
              <a:t>Murky business models</a:t>
            </a:r>
          </a:p>
          <a:p>
            <a:pPr lvl="2"/>
            <a:r>
              <a:rPr lang="en-CA" dirty="0"/>
              <a:t>Opaque – at best – technology practices</a:t>
            </a:r>
          </a:p>
          <a:p>
            <a:pPr lvl="2"/>
            <a:r>
              <a:rPr lang="en-CA" dirty="0"/>
              <a:t>Little commitment to  formal and disciplined information stewardship    </a:t>
            </a:r>
          </a:p>
          <a:p>
            <a:r>
              <a:rPr lang="en-CA" dirty="0"/>
              <a:t>Self identify as platforms not publishers or information stewards</a:t>
            </a:r>
          </a:p>
          <a:p>
            <a:pPr lvl="1"/>
            <a:r>
              <a:rPr lang="en-CA" dirty="0"/>
              <a:t>Business model and investor value proposition – again – based on user traffic and demographic information; “grazing” ideal; click bait   </a:t>
            </a:r>
          </a:p>
          <a:p>
            <a:pPr lvl="1"/>
            <a:r>
              <a:rPr lang="en-CA" dirty="0"/>
              <a:t>Information a liability not an asset</a:t>
            </a:r>
          </a:p>
          <a:p>
            <a:pPr lvl="1"/>
            <a:r>
              <a:rPr lang="en-CA" dirty="0"/>
              <a:t>User information – not “traditional information” – monetized  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654E0E1-9E06-49CE-8E70-105206D482EA}"/>
              </a:ext>
            </a:extLst>
          </p:cNvPr>
          <p:cNvGraphicFramePr/>
          <p:nvPr/>
        </p:nvGraphicFramePr>
        <p:xfrm>
          <a:off x="1219200" y="5320937"/>
          <a:ext cx="8665029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344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BB29-3C96-41B5-8C2A-78BC678C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Information Stewardship Outsourced to Reluctant Entities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E2595-538E-4DAC-92D5-4BF2A052F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Cost of free </a:t>
            </a:r>
          </a:p>
          <a:p>
            <a:pPr lvl="1"/>
            <a:r>
              <a:rPr lang="en-CA" dirty="0"/>
              <a:t>Digital monopolies have captured – or perhaps devalued – information</a:t>
            </a:r>
          </a:p>
          <a:p>
            <a:pPr lvl="1"/>
            <a:r>
              <a:rPr lang="en-CA" dirty="0"/>
              <a:t>Free comes at a significant cost </a:t>
            </a:r>
          </a:p>
          <a:p>
            <a:pPr lvl="1"/>
            <a:r>
              <a:rPr lang="en-CA" dirty="0"/>
              <a:t>Risky dependence on monopolies  </a:t>
            </a:r>
          </a:p>
          <a:p>
            <a:r>
              <a:rPr lang="en-CA" dirty="0"/>
              <a:t>Digital monopolies now</a:t>
            </a:r>
          </a:p>
          <a:p>
            <a:pPr lvl="1"/>
            <a:r>
              <a:rPr lang="en-CA" dirty="0"/>
              <a:t>Undertaking and are being asked to undertake activities such as censorship and content monitoring </a:t>
            </a:r>
          </a:p>
          <a:p>
            <a:pPr lvl="1"/>
            <a:r>
              <a:rPr lang="en-CA" dirty="0"/>
              <a:t>Facebook, for example, vetting election postings    </a:t>
            </a:r>
          </a:p>
          <a:p>
            <a:pPr lvl="1"/>
            <a:r>
              <a:rPr lang="en-CA" dirty="0"/>
              <a:t>Determining access (e.g., China; banning users)  </a:t>
            </a:r>
          </a:p>
          <a:p>
            <a:pPr lvl="1"/>
            <a:r>
              <a:rPr lang="en-CA" dirty="0"/>
              <a:t>At odds with revenue model </a:t>
            </a:r>
          </a:p>
          <a:p>
            <a:pPr lvl="1"/>
            <a:endParaRPr lang="en-CA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3541600-83F0-42FC-A14D-430FA86983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9729323"/>
              </p:ext>
            </p:extLst>
          </p:nvPr>
        </p:nvGraphicFramePr>
        <p:xfrm>
          <a:off x="1097280" y="5054138"/>
          <a:ext cx="8665029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4756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BF244-D40C-44A3-897C-0BF159014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Algorithms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D3ED0-62CF-4154-A42C-94DBA20BF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Algorithms imbued with mythical status</a:t>
            </a:r>
          </a:p>
          <a:p>
            <a:pPr lvl="1"/>
            <a:r>
              <a:rPr lang="en-CA" dirty="0"/>
              <a:t>Digital Fairy Dust or Philosophers Stone</a:t>
            </a:r>
          </a:p>
          <a:p>
            <a:pPr lvl="1"/>
            <a:r>
              <a:rPr lang="en-CA" dirty="0"/>
              <a:t>Algorithm creators work in relative obscurity </a:t>
            </a:r>
          </a:p>
          <a:p>
            <a:pPr lvl="1"/>
            <a:r>
              <a:rPr lang="en-CA" dirty="0"/>
              <a:t>No formal standards </a:t>
            </a:r>
          </a:p>
          <a:p>
            <a:r>
              <a:rPr lang="en-CA" dirty="0"/>
              <a:t>Algorithms can produce whatever results </a:t>
            </a:r>
          </a:p>
          <a:p>
            <a:pPr lvl="1"/>
            <a:r>
              <a:rPr lang="en-CA" dirty="0"/>
              <a:t>Virtually no oversight, transparency or accountability in many instances</a:t>
            </a:r>
          </a:p>
          <a:p>
            <a:pPr lvl="1"/>
            <a:r>
              <a:rPr lang="en-CA" dirty="0"/>
              <a:t>Abuse well documented – Google, Facebook …</a:t>
            </a:r>
          </a:p>
          <a:p>
            <a:pPr lvl="1"/>
            <a:r>
              <a:rPr lang="en-CA" dirty="0"/>
              <a:t>Abuse or mistakes documented in areas as diverse as crime statistics; insurance rates and credit scores</a:t>
            </a:r>
          </a:p>
          <a:p>
            <a:pPr lvl="1"/>
            <a:r>
              <a:rPr lang="en-CA" dirty="0"/>
              <a:t>Stifles innovation  </a:t>
            </a:r>
          </a:p>
          <a:p>
            <a:r>
              <a:rPr lang="en-CA" dirty="0"/>
              <a:t>FANG role in AI exacerbates concerns  </a:t>
            </a:r>
          </a:p>
          <a:p>
            <a:pPr marL="201168" lvl="1" indent="0">
              <a:buNone/>
            </a:pPr>
            <a:r>
              <a:rPr lang="en-CA" dirty="0"/>
              <a:t> 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272F5E7-D6B5-4A84-B5D2-C2FADC570E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6159017"/>
              </p:ext>
            </p:extLst>
          </p:nvPr>
        </p:nvGraphicFramePr>
        <p:xfrm>
          <a:off x="1219200" y="5320937"/>
          <a:ext cx="8665029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5701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025D3-A5D8-448F-9A1F-C6437FDCA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Printed Word Future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8A3F4-7F9F-4E26-A768-DA0AD633E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Growing concern about printed word future </a:t>
            </a:r>
          </a:p>
          <a:p>
            <a:pPr lvl="1"/>
            <a:r>
              <a:rPr lang="en-CA" dirty="0"/>
              <a:t>Will Self and others </a:t>
            </a:r>
          </a:p>
          <a:p>
            <a:r>
              <a:rPr lang="en-CA" dirty="0"/>
              <a:t>Studies show reading digital content changes human perceptions</a:t>
            </a:r>
          </a:p>
          <a:p>
            <a:pPr lvl="1"/>
            <a:r>
              <a:rPr lang="en-CA" dirty="0"/>
              <a:t>Shorter attention span </a:t>
            </a:r>
          </a:p>
          <a:p>
            <a:pPr lvl="1"/>
            <a:r>
              <a:rPr lang="en-CA" dirty="0"/>
              <a:t>Less empathy – troll phenomena </a:t>
            </a:r>
          </a:p>
          <a:p>
            <a:pPr lvl="1"/>
            <a:r>
              <a:rPr lang="en-CA" dirty="0"/>
              <a:t>YouTube based reality </a:t>
            </a:r>
          </a:p>
          <a:p>
            <a:pPr marL="0">
              <a:buNone/>
            </a:pPr>
            <a:endParaRPr lang="en-CA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C75B828-035C-4DF8-BF83-831D0AE3E2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2357097"/>
              </p:ext>
            </p:extLst>
          </p:nvPr>
        </p:nvGraphicFramePr>
        <p:xfrm>
          <a:off x="1219200" y="5320937"/>
          <a:ext cx="8665029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7800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AAA1C-85C0-4111-B639-F7034AC31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Too Big to Fail or “Move 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93ED1-20E0-4AD6-879C-FC22F33B6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happens if </a:t>
            </a:r>
          </a:p>
          <a:p>
            <a:pPr lvl="1"/>
            <a:r>
              <a:rPr lang="en-CA" dirty="0"/>
              <a:t>[Say] Google leaves search business</a:t>
            </a:r>
          </a:p>
          <a:p>
            <a:pPr lvl="1"/>
            <a:r>
              <a:rPr lang="en-CA" dirty="0"/>
              <a:t>Google adopts subscription model</a:t>
            </a:r>
          </a:p>
          <a:p>
            <a:r>
              <a:rPr lang="en-CA" dirty="0"/>
              <a:t>Post FANG era – what will it look like </a:t>
            </a:r>
          </a:p>
          <a:p>
            <a:r>
              <a:rPr lang="en-CA" dirty="0"/>
              <a:t> </a:t>
            </a:r>
          </a:p>
          <a:p>
            <a:r>
              <a:rPr lang="en-CA" dirty="0"/>
              <a:t> 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135E5E6-1E2C-475F-81C8-00A8DFC76B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0446848"/>
              </p:ext>
            </p:extLst>
          </p:nvPr>
        </p:nvGraphicFramePr>
        <p:xfrm>
          <a:off x="1219200" y="5320937"/>
          <a:ext cx="8665029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309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79B73-E3FC-4F3D-88E1-DF0286F48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F9E0A-517B-423D-BA29-91E445D19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Historical knowledge transition point – not a new </a:t>
            </a:r>
            <a:r>
              <a:rPr lang="en-CA" dirty="0">
                <a:solidFill>
                  <a:schemeClr val="tx1"/>
                </a:solidFill>
              </a:rPr>
              <a:t>phenomenon </a:t>
            </a:r>
          </a:p>
          <a:p>
            <a:r>
              <a:rPr lang="en-CA" dirty="0"/>
              <a:t>Historical transition point controlled by commercial interests – a new </a:t>
            </a:r>
            <a:r>
              <a:rPr lang="en-CA" dirty="0">
                <a:solidFill>
                  <a:schemeClr val="tx1"/>
                </a:solidFill>
              </a:rPr>
              <a:t>phenomenon </a:t>
            </a:r>
          </a:p>
          <a:p>
            <a:r>
              <a:rPr lang="en-CA" dirty="0"/>
              <a:t>Monopolies bring risks – knowledge monopolies bring the Dark Ages</a:t>
            </a:r>
          </a:p>
          <a:p>
            <a:r>
              <a:rPr lang="en-CA" dirty="0"/>
              <a:t>Your thoughts   </a:t>
            </a:r>
          </a:p>
        </p:txBody>
      </p:sp>
    </p:spTree>
    <p:extLst>
      <p:ext uri="{BB962C8B-B14F-4D97-AF65-F5344CB8AC3E}">
        <p14:creationId xmlns:p14="http://schemas.microsoft.com/office/powerpoint/2010/main" val="139261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3EF5-D54A-4A15-9102-FDD80AFAE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0E0D0-D293-4E17-8918-ABE677F00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FANG Sector </a:t>
            </a:r>
          </a:p>
          <a:p>
            <a:r>
              <a:rPr lang="en-CA" dirty="0"/>
              <a:t>Setting Context</a:t>
            </a:r>
          </a:p>
          <a:p>
            <a:pPr lvl="1"/>
            <a:r>
              <a:rPr lang="en-CA" dirty="0"/>
              <a:t>Digital Information Enterprise</a:t>
            </a:r>
          </a:p>
          <a:p>
            <a:pPr lvl="1"/>
            <a:r>
              <a:rPr lang="en-CA" dirty="0"/>
              <a:t>Value Proposition</a:t>
            </a:r>
          </a:p>
          <a:p>
            <a:pPr lvl="1"/>
            <a:r>
              <a:rPr lang="en-CA" dirty="0"/>
              <a:t>Information Stewardship</a:t>
            </a:r>
          </a:p>
          <a:p>
            <a:pPr lvl="1"/>
            <a:r>
              <a:rPr lang="en-CA" dirty="0"/>
              <a:t>Outsourcing Information Stewardship  </a:t>
            </a:r>
          </a:p>
          <a:p>
            <a:pPr lvl="1"/>
            <a:r>
              <a:rPr lang="en-CA" dirty="0"/>
              <a:t>Algorithms</a:t>
            </a:r>
          </a:p>
          <a:p>
            <a:pPr lvl="1"/>
            <a:r>
              <a:rPr lang="en-CA" dirty="0"/>
              <a:t>Printed Word</a:t>
            </a:r>
          </a:p>
          <a:p>
            <a:pPr lvl="1"/>
            <a:r>
              <a:rPr lang="en-CA"/>
              <a:t>Too </a:t>
            </a:r>
            <a:r>
              <a:rPr lang="en-CA" dirty="0"/>
              <a:t>Big </a:t>
            </a:r>
            <a:r>
              <a:rPr lang="en-CA"/>
              <a:t>to Fail</a:t>
            </a:r>
            <a:endParaRPr lang="en-CA" dirty="0"/>
          </a:p>
          <a:p>
            <a:r>
              <a:rPr lang="en-CA" dirty="0"/>
              <a:t>Summary </a:t>
            </a:r>
          </a:p>
          <a:p>
            <a:pPr lvl="1"/>
            <a:endParaRPr lang="en-CA" dirty="0"/>
          </a:p>
          <a:p>
            <a:endParaRPr lang="en-CA" dirty="0"/>
          </a:p>
          <a:p>
            <a:pPr lvl="1"/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1165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4A7B9-86AD-44A2-A693-6A610032E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Disclaimer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9CA3E-7532-4C4E-AC7A-21F5C5035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Not a “why oh why” lament</a:t>
            </a:r>
          </a:p>
          <a:p>
            <a:r>
              <a:rPr lang="en-CA" dirty="0"/>
              <a:t>Looking forward critically</a:t>
            </a:r>
          </a:p>
          <a:p>
            <a:pPr lvl="1"/>
            <a:r>
              <a:rPr lang="en-CA" dirty="0"/>
              <a:t>Not looking backward nostalgically </a:t>
            </a:r>
          </a:p>
          <a:p>
            <a:r>
              <a:rPr lang="en-CA" dirty="0"/>
              <a:t>Sustainability focus</a:t>
            </a:r>
          </a:p>
          <a:p>
            <a:pPr lvl="1"/>
            <a:r>
              <a:rPr lang="en-CA" dirty="0"/>
              <a:t>The “bigness risk” </a:t>
            </a:r>
          </a:p>
          <a:p>
            <a:r>
              <a:rPr lang="en-CA" dirty="0"/>
              <a:t>Seeking librarianship perspective</a:t>
            </a:r>
          </a:p>
          <a:p>
            <a:pPr lvl="1"/>
            <a:r>
              <a:rPr lang="en-CA" dirty="0"/>
              <a:t>Observations and questions  </a:t>
            </a:r>
          </a:p>
        </p:txBody>
      </p:sp>
    </p:spTree>
    <p:extLst>
      <p:ext uri="{BB962C8B-B14F-4D97-AF65-F5344CB8AC3E}">
        <p14:creationId xmlns:p14="http://schemas.microsoft.com/office/powerpoint/2010/main" val="15954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CD9A1-7660-4415-A780-723F68BD9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FANG Sector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6955C-80C4-4573-A720-676B55479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Term coined and used by Will Self and others</a:t>
            </a:r>
          </a:p>
          <a:p>
            <a:r>
              <a:rPr lang="en-CA" dirty="0"/>
              <a:t>Reference to</a:t>
            </a:r>
          </a:p>
          <a:p>
            <a:pPr lvl="1"/>
            <a:r>
              <a:rPr lang="en-CA" dirty="0"/>
              <a:t>F – Facebook</a:t>
            </a:r>
          </a:p>
          <a:p>
            <a:pPr lvl="1"/>
            <a:r>
              <a:rPr lang="en-CA" dirty="0"/>
              <a:t>A – Amazon </a:t>
            </a:r>
          </a:p>
          <a:p>
            <a:pPr lvl="1"/>
            <a:r>
              <a:rPr lang="en-CA" dirty="0"/>
              <a:t>N – Netflix</a:t>
            </a:r>
          </a:p>
          <a:p>
            <a:pPr lvl="1"/>
            <a:r>
              <a:rPr lang="en-CA" dirty="0"/>
              <a:t>G – Google </a:t>
            </a:r>
          </a:p>
          <a:p>
            <a:r>
              <a:rPr lang="en-CA" dirty="0"/>
              <a:t>FANG enterprises largely define, control and direct current digital universe  </a:t>
            </a:r>
          </a:p>
          <a:p>
            <a:r>
              <a:rPr lang="en-CA" dirty="0"/>
              <a:t>Unique monopoly situation</a:t>
            </a:r>
          </a:p>
          <a:p>
            <a:pPr lvl="1"/>
            <a:r>
              <a:rPr lang="en-CA" dirty="0"/>
              <a:t>Most monopolies occur by consolidation</a:t>
            </a:r>
          </a:p>
          <a:p>
            <a:pPr lvl="1"/>
            <a:r>
              <a:rPr lang="en-CA" dirty="0"/>
              <a:t>Consolidation phase missing  </a:t>
            </a:r>
          </a:p>
          <a:p>
            <a:pPr lvl="1"/>
            <a:r>
              <a:rPr lang="en-CA" dirty="0"/>
              <a:t>Some peripheral acquisition occurring </a:t>
            </a:r>
          </a:p>
        </p:txBody>
      </p:sp>
    </p:spTree>
    <p:extLst>
      <p:ext uri="{BB962C8B-B14F-4D97-AF65-F5344CB8AC3E}">
        <p14:creationId xmlns:p14="http://schemas.microsoft.com/office/powerpoint/2010/main" val="83776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57C8A-0F2D-4923-AAEE-2EF8C9961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Setting Context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709DE-95E3-4EC4-AF5E-206EA42552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Sizing up the digital universe </a:t>
            </a:r>
          </a:p>
        </p:txBody>
      </p:sp>
    </p:spTree>
    <p:extLst>
      <p:ext uri="{BB962C8B-B14F-4D97-AF65-F5344CB8AC3E}">
        <p14:creationId xmlns:p14="http://schemas.microsoft.com/office/powerpoint/2010/main" val="252722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DDE37-1D4E-4285-A4D0-03754883A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Search Engine Market Share – September 2018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F2F1593-4090-4D64-A16F-B7F062B530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642741"/>
              </p:ext>
            </p:extLst>
          </p:nvPr>
        </p:nvGraphicFramePr>
        <p:xfrm>
          <a:off x="1097279" y="1846263"/>
          <a:ext cx="10058400" cy="4022724"/>
        </p:xfrm>
        <a:graphic>
          <a:graphicData uri="http://schemas.openxmlformats.org/drawingml/2006/table">
            <a:tbl>
              <a:tblPr/>
              <a:tblGrid>
                <a:gridCol w="5029200">
                  <a:extLst>
                    <a:ext uri="{9D8B030D-6E8A-4147-A177-3AD203B41FA5}">
                      <a16:colId xmlns:a16="http://schemas.microsoft.com/office/drawing/2014/main" val="4003757689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3507373709"/>
                    </a:ext>
                  </a:extLst>
                </a:gridCol>
              </a:tblGrid>
              <a:tr h="670454">
                <a:tc>
                  <a:txBody>
                    <a:bodyPr/>
                    <a:lstStyle/>
                    <a:p>
                      <a:pPr algn="l"/>
                      <a:r>
                        <a:rPr lang="en-CA" sz="1700" b="0" dirty="0">
                          <a:solidFill>
                            <a:schemeClr val="tx1"/>
                          </a:solidFill>
                          <a:effectLst/>
                          <a:latin typeface="open_sanssemibold"/>
                        </a:rPr>
                        <a:t>Google</a:t>
                      </a:r>
                    </a:p>
                  </a:txBody>
                  <a:tcPr marL="87451" marR="87451" marT="43725" marB="3643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700">
                          <a:solidFill>
                            <a:schemeClr val="tx1"/>
                          </a:solidFill>
                          <a:effectLst/>
                          <a:latin typeface="open_sanslight"/>
                        </a:rPr>
                        <a:t>92.3%</a:t>
                      </a:r>
                    </a:p>
                  </a:txBody>
                  <a:tcPr marL="87451" marR="87451" marT="43725" marB="3643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07562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pPr algn="l"/>
                      <a:r>
                        <a:rPr lang="en-CA" sz="1700" b="0" dirty="0">
                          <a:solidFill>
                            <a:schemeClr val="tx1"/>
                          </a:solidFill>
                          <a:effectLst/>
                          <a:latin typeface="open_sanssemibold"/>
                        </a:rPr>
                        <a:t>Yahoo!</a:t>
                      </a:r>
                    </a:p>
                  </a:txBody>
                  <a:tcPr marL="87451" marR="87451" marT="43725" marB="3643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700">
                          <a:solidFill>
                            <a:schemeClr val="tx1"/>
                          </a:solidFill>
                          <a:effectLst/>
                          <a:latin typeface="open_sanslight"/>
                        </a:rPr>
                        <a:t>2.51%</a:t>
                      </a:r>
                    </a:p>
                  </a:txBody>
                  <a:tcPr marL="87451" marR="87451" marT="43725" marB="3643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764102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pPr algn="l"/>
                      <a:r>
                        <a:rPr lang="en-CA" sz="1700" b="0" dirty="0">
                          <a:solidFill>
                            <a:schemeClr val="tx1"/>
                          </a:solidFill>
                          <a:effectLst/>
                          <a:latin typeface="open_sanssemibold"/>
                        </a:rPr>
                        <a:t>Bing</a:t>
                      </a:r>
                    </a:p>
                  </a:txBody>
                  <a:tcPr marL="87451" marR="87451" marT="43725" marB="3643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700" dirty="0">
                          <a:solidFill>
                            <a:schemeClr val="tx1"/>
                          </a:solidFill>
                          <a:effectLst/>
                          <a:latin typeface="open_sanslight"/>
                        </a:rPr>
                        <a:t>2.28%</a:t>
                      </a:r>
                    </a:p>
                  </a:txBody>
                  <a:tcPr marL="87451" marR="87451" marT="43725" marB="3643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270814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pPr algn="l"/>
                      <a:r>
                        <a:rPr lang="en-CA" sz="1700" b="0" dirty="0">
                          <a:solidFill>
                            <a:schemeClr val="tx1"/>
                          </a:solidFill>
                          <a:effectLst/>
                          <a:latin typeface="open_sanssemibold"/>
                        </a:rPr>
                        <a:t>Baidu</a:t>
                      </a:r>
                    </a:p>
                  </a:txBody>
                  <a:tcPr marL="87451" marR="87451" marT="43725" marB="3643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700">
                          <a:solidFill>
                            <a:schemeClr val="tx1"/>
                          </a:solidFill>
                          <a:effectLst/>
                          <a:latin typeface="open_sanslight"/>
                        </a:rPr>
                        <a:t>0.85%</a:t>
                      </a:r>
                    </a:p>
                  </a:txBody>
                  <a:tcPr marL="87451" marR="87451" marT="43725" marB="3643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537016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pPr algn="l"/>
                      <a:r>
                        <a:rPr lang="en-CA" sz="1700" b="0" dirty="0">
                          <a:solidFill>
                            <a:schemeClr val="tx1"/>
                          </a:solidFill>
                          <a:effectLst/>
                          <a:latin typeface="open_sanssemibold"/>
                        </a:rPr>
                        <a:t>YANDEX RU</a:t>
                      </a:r>
                    </a:p>
                  </a:txBody>
                  <a:tcPr marL="87451" marR="87451" marT="43725" marB="3643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700">
                          <a:solidFill>
                            <a:schemeClr val="tx1"/>
                          </a:solidFill>
                          <a:effectLst/>
                          <a:latin typeface="open_sanslight"/>
                        </a:rPr>
                        <a:t>0.61%</a:t>
                      </a:r>
                    </a:p>
                  </a:txBody>
                  <a:tcPr marL="87451" marR="87451" marT="43725" marB="3643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408592"/>
                  </a:ext>
                </a:extLst>
              </a:tr>
              <a:tr h="670454">
                <a:tc>
                  <a:txBody>
                    <a:bodyPr/>
                    <a:lstStyle/>
                    <a:p>
                      <a:pPr algn="l"/>
                      <a:r>
                        <a:rPr lang="en-CA" sz="1700" b="0" dirty="0">
                          <a:solidFill>
                            <a:schemeClr val="tx1"/>
                          </a:solidFill>
                          <a:effectLst/>
                          <a:latin typeface="open_sanssemibold"/>
                        </a:rPr>
                        <a:t>DuckDuckGo</a:t>
                      </a:r>
                    </a:p>
                  </a:txBody>
                  <a:tcPr marL="87451" marR="87451" marT="43725" marB="3643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700" dirty="0">
                          <a:solidFill>
                            <a:schemeClr val="tx1"/>
                          </a:solidFill>
                          <a:effectLst/>
                          <a:latin typeface="open_sanslight"/>
                        </a:rPr>
                        <a:t>0.33%</a:t>
                      </a:r>
                    </a:p>
                  </a:txBody>
                  <a:tcPr marL="87451" marR="87451" marT="43725" marB="36437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7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56714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E816372-2F4A-4068-AE4C-0FAF5CE010B0}"/>
              </a:ext>
            </a:extLst>
          </p:cNvPr>
          <p:cNvSpPr/>
          <p:nvPr/>
        </p:nvSpPr>
        <p:spPr>
          <a:xfrm>
            <a:off x="822142" y="5868987"/>
            <a:ext cx="41707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>
                <a:hlinkClick r:id="rId2"/>
              </a:rPr>
              <a:t>http://gs.statcounter.com/search-engine-market-share</a:t>
            </a:r>
            <a:r>
              <a:rPr lang="en-CA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1861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5D2CB-AE43-4A88-B1FC-97D317AD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defRPr/>
            </a:pPr>
            <a:r>
              <a:rPr lang="en-US" sz="3600" dirty="0">
                <a:solidFill>
                  <a:srgbClr val="FFFF00"/>
                </a:solidFill>
                <a:latin typeface="Open Sans"/>
              </a:rPr>
              <a:t/>
            </a:r>
            <a:br>
              <a:rPr lang="en-US" sz="3600" dirty="0">
                <a:solidFill>
                  <a:srgbClr val="FFFF00"/>
                </a:solidFill>
                <a:latin typeface="Open Sans"/>
              </a:rPr>
            </a:br>
            <a:r>
              <a:rPr lang="en-US" dirty="0"/>
              <a:t>Internet Users by Region</a:t>
            </a:r>
            <a:endParaRPr lang="en-CA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90CD40-E88F-47CE-A684-ACF055B56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80724-55C3-4AD5-88AD-7EBAA018C29B}" type="slidenum">
              <a:rPr lang="en-CA" altLang="en-US"/>
              <a:pPr>
                <a:defRPr/>
              </a:pPr>
              <a:t>7</a:t>
            </a:fld>
            <a:endParaRPr lang="en-CA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289B92-519E-42FF-B7BD-0C6F88E9FD82}"/>
              </a:ext>
            </a:extLst>
          </p:cNvPr>
          <p:cNvSpPr/>
          <p:nvPr/>
        </p:nvSpPr>
        <p:spPr>
          <a:xfrm>
            <a:off x="1181819" y="1812925"/>
            <a:ext cx="9105181" cy="4366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1600" dirty="0">
              <a:solidFill>
                <a:srgbClr val="1E1E1E"/>
              </a:solidFill>
              <a:latin typeface="Open Sans"/>
            </a:endParaRP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Total: 2.405 billion / 7.017 billion – 34.27% of the population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Africa: 0.167 billion / 1.073 billion – 15.56% of the population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Asia: 1.076 billion / 3.922 billion – 27.43% of the population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Europe: 0.519 billion / 0.821 billion – 63.22% of the population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Middle East: 0.090 billion / 0.224 billion – 40.18% of the population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North America 0.274 billion / 0.348 billion – 78.74% of the population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Latin America / Caribbean: 0.255 billion / 0.594 billion – 42.93% of the population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Oceania / Australia: 0.024 billion / 0.036 billion – 66.67% of the population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Source: 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http://www.internetworldstats.com/stats.htm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8D6F3-CF08-4DB7-A0BB-6B2630484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566" y="287339"/>
            <a:ext cx="8725559" cy="14493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dirty="0"/>
              <a:t>Servers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310BC-9F63-4D1F-919C-A497E1A55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64566" y="1846264"/>
            <a:ext cx="4885397" cy="4022725"/>
          </a:xfrm>
        </p:spPr>
        <p:txBody>
          <a:bodyPr rtlCol="0"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CA" sz="1600" dirty="0"/>
              <a:t> OVH: 120,000 servers (April 2012)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CA" sz="1600" dirty="0"/>
              <a:t> Akamai: 105,000 servers (March 2012)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CA" sz="1600" dirty="0"/>
              <a:t> SoftLayer: 100,000 servers (December 2011) 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CA" sz="1600" dirty="0"/>
              <a:t> </a:t>
            </a:r>
            <a:r>
              <a:rPr lang="en-CA" sz="1600" dirty="0" err="1"/>
              <a:t>Rackspace</a:t>
            </a:r>
            <a:r>
              <a:rPr lang="en-CA" sz="1600" dirty="0"/>
              <a:t>: 79,005 servers (Dec 30, 2011)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CA" sz="1600" dirty="0"/>
              <a:t> Intel: 75,000 (August 2011)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CA" sz="1600" dirty="0"/>
              <a:t> 1&amp;1 Internet: 70,000+ servers (February 2010)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CA" sz="1600" dirty="0"/>
              <a:t> Facebook: 60,000 servers (October 2009)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CA" sz="1600" dirty="0"/>
              <a:t> </a:t>
            </a:r>
            <a:r>
              <a:rPr lang="en-CA" sz="1600" dirty="0" err="1"/>
              <a:t>LeaseWeb</a:t>
            </a:r>
            <a:r>
              <a:rPr lang="en-CA" sz="1600" dirty="0"/>
              <a:t>: 36,000 servers (February 2011)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CA" sz="1600" dirty="0"/>
              <a:t> </a:t>
            </a:r>
            <a:r>
              <a:rPr lang="en-CA" sz="1600" dirty="0" err="1"/>
              <a:t>Intergenai</a:t>
            </a:r>
            <a:r>
              <a:rPr lang="en-CA" sz="1600" dirty="0"/>
              <a:t> (</a:t>
            </a:r>
            <a:r>
              <a:rPr lang="en-CA" sz="1600" dirty="0" err="1"/>
              <a:t>PlusServer</a:t>
            </a:r>
            <a:r>
              <a:rPr lang="en-CA" sz="1600" dirty="0"/>
              <a:t>/Server4You): 30,000 (2011)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6C046-068C-47F6-B439-62B2DB81E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075" y="1846264"/>
            <a:ext cx="5024408" cy="4022725"/>
          </a:xfrm>
        </p:spPr>
        <p:txBody>
          <a:bodyPr rtlCol="0"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CA" sz="1600" dirty="0"/>
              <a:t> SBC Communications: 29,193 servers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CA" sz="1600" dirty="0"/>
              <a:t> Verizon: 25,788 servers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CA" sz="1600" dirty="0"/>
              <a:t> Time Warner Cable: 24,817 servers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CA" sz="1600" dirty="0"/>
              <a:t> </a:t>
            </a:r>
            <a:r>
              <a:rPr lang="en-CA" sz="1600" dirty="0" err="1"/>
              <a:t>HostEurope</a:t>
            </a:r>
            <a:r>
              <a:rPr lang="en-CA" sz="1600" dirty="0"/>
              <a:t>: 24,000 servers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CA" sz="1600" dirty="0"/>
              <a:t> AT&amp;T: 20,286 servers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 Google: 900,000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 Microsoft: 218,000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 Yahoo: 100,000+</a:t>
            </a:r>
            <a:endParaRPr lang="en-CA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9BC8A-F6EF-49D1-8650-BBBC79B7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72488-345F-4732-A078-6613BFBBC619}" type="slidenum">
              <a:rPr lang="en-CA" altLang="en-US"/>
              <a:pPr>
                <a:defRPr/>
              </a:pPr>
              <a:t>8</a:t>
            </a:fld>
            <a:endParaRPr lang="en-CA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983A78F-C891-4DE1-8006-0DF49CA66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566" y="263526"/>
            <a:ext cx="8779534" cy="14509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CA" dirty="0"/>
              <a:t>Internet Statistics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252504-7C75-4B3D-902B-16D2CE619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defRPr/>
            </a:pPr>
            <a:r>
              <a:rPr lang="en-CA" sz="2400" dirty="0"/>
              <a:t>Each second:</a:t>
            </a:r>
          </a:p>
          <a:p>
            <a:pPr lvl="2">
              <a:defRPr/>
            </a:pPr>
            <a:r>
              <a:rPr lang="en-CA" sz="1800" dirty="0"/>
              <a:t>6000 tweets</a:t>
            </a:r>
          </a:p>
          <a:p>
            <a:pPr lvl="2">
              <a:defRPr/>
            </a:pPr>
            <a:r>
              <a:rPr lang="en-CA" sz="1800" dirty="0"/>
              <a:t>40,000 Google queries</a:t>
            </a:r>
          </a:p>
          <a:p>
            <a:pPr lvl="2">
              <a:defRPr/>
            </a:pPr>
            <a:r>
              <a:rPr lang="en-CA" sz="1800" dirty="0"/>
              <a:t>2 million emails </a:t>
            </a:r>
          </a:p>
          <a:p>
            <a:pPr lvl="1">
              <a:defRPr/>
            </a:pPr>
            <a:r>
              <a:rPr lang="en-CA" sz="2400" dirty="0"/>
              <a:t>2016 </a:t>
            </a:r>
          </a:p>
          <a:p>
            <a:pPr marL="534988" lvl="3" indent="-174625">
              <a:defRPr/>
            </a:pPr>
            <a:r>
              <a:rPr lang="en-CA" sz="2000" dirty="0"/>
              <a:t>4.66 billion web pages </a:t>
            </a:r>
          </a:p>
          <a:p>
            <a:pPr marL="352108" lvl="2" indent="-174625">
              <a:defRPr/>
            </a:pPr>
            <a:r>
              <a:rPr lang="en-CA" sz="2000" dirty="0"/>
              <a:t>YouTube</a:t>
            </a:r>
          </a:p>
          <a:p>
            <a:pPr marL="534988" lvl="3" indent="-174625">
              <a:defRPr/>
            </a:pPr>
            <a:r>
              <a:rPr lang="en-CA" sz="2000" dirty="0"/>
              <a:t>300 hours of video uploaded each minute</a:t>
            </a:r>
          </a:p>
          <a:p>
            <a:pPr marL="534988" lvl="3" indent="-174625">
              <a:defRPr/>
            </a:pPr>
            <a:r>
              <a:rPr lang="en-CA" sz="2000" dirty="0"/>
              <a:t>5 billion videos watched each day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210CB8-9D36-4CBC-8315-8AF7CECE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7A038-3AF6-491E-93D1-99C2C5899E51}" type="slidenum">
              <a:rPr lang="en-CA" altLang="en-US"/>
              <a:pPr>
                <a:defRPr/>
              </a:pPr>
              <a:t>9</a:t>
            </a:fld>
            <a:endParaRPr lang="en-CA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21823</TotalTime>
  <Words>912</Words>
  <Application>Microsoft Office PowerPoint</Application>
  <PresentationFormat>Widescreen</PresentationFormat>
  <Paragraphs>181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Calibri</vt:lpstr>
      <vt:lpstr>Calibri Light</vt:lpstr>
      <vt:lpstr>Open Sans</vt:lpstr>
      <vt:lpstr>open_sanslight</vt:lpstr>
      <vt:lpstr>open_sanssemibold</vt:lpstr>
      <vt:lpstr>Wingdings</vt:lpstr>
      <vt:lpstr>Retrospect</vt:lpstr>
      <vt:lpstr>Librarianship in the Digital World  </vt:lpstr>
      <vt:lpstr>Agenda </vt:lpstr>
      <vt:lpstr>Disclaimer </vt:lpstr>
      <vt:lpstr>FANG Sector </vt:lpstr>
      <vt:lpstr>Setting Context</vt:lpstr>
      <vt:lpstr>Search Engine Market Share – September 2018</vt:lpstr>
      <vt:lpstr> Internet Users by Region</vt:lpstr>
      <vt:lpstr>Servers </vt:lpstr>
      <vt:lpstr>Internet Statistics </vt:lpstr>
      <vt:lpstr>Digital Information Enterprise </vt:lpstr>
      <vt:lpstr>Value Proposition </vt:lpstr>
      <vt:lpstr>Traditional Distribution Model </vt:lpstr>
      <vt:lpstr>Digital Distribution Model</vt:lpstr>
      <vt:lpstr>Information Stewardship</vt:lpstr>
      <vt:lpstr>Information Stewardship Outsourced to Reluctant Entities </vt:lpstr>
      <vt:lpstr>Algorithms </vt:lpstr>
      <vt:lpstr>Printed Word Future </vt:lpstr>
      <vt:lpstr>Too Big to Fail or “Move On”</vt:lpstr>
      <vt:lpstr>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Librarianship in the Digital World</dc:title>
  <dc:creator>Greg Turko</dc:creator>
  <cp:lastModifiedBy>Whitmell, Vicki</cp:lastModifiedBy>
  <cp:revision>37</cp:revision>
  <cp:lastPrinted>2018-10-31T00:54:27Z</cp:lastPrinted>
  <dcterms:created xsi:type="dcterms:W3CDTF">2018-10-13T20:03:12Z</dcterms:created>
  <dcterms:modified xsi:type="dcterms:W3CDTF">2018-12-12T18:51:12Z</dcterms:modified>
</cp:coreProperties>
</file>